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 id="2147483652" r:id="rId3"/>
    <p:sldMasterId id="2147483650" r:id="rId4"/>
    <p:sldMasterId id="2147483649" r:id="rId5"/>
    <p:sldMasterId id="2147483660" r:id="rId6"/>
    <p:sldMasterId id="2147483796" r:id="rId7"/>
    <p:sldMasterId id="2147483808" r:id="rId8"/>
    <p:sldMasterId id="2147483820" r:id="rId9"/>
    <p:sldMasterId id="2147483832" r:id="rId10"/>
    <p:sldMasterId id="2147483844" r:id="rId11"/>
    <p:sldMasterId id="2147483848" r:id="rId12"/>
    <p:sldMasterId id="2147483860" r:id="rId13"/>
    <p:sldMasterId id="2147483872" r:id="rId14"/>
    <p:sldMasterId id="2147484218" r:id="rId15"/>
  </p:sldMasterIdLst>
  <p:notesMasterIdLst>
    <p:notesMasterId r:id="rId82"/>
  </p:notesMasterIdLst>
  <p:sldIdLst>
    <p:sldId id="412" r:id="rId16"/>
    <p:sldId id="510" r:id="rId17"/>
    <p:sldId id="511" r:id="rId18"/>
    <p:sldId id="512" r:id="rId19"/>
    <p:sldId id="513" r:id="rId20"/>
    <p:sldId id="514" r:id="rId21"/>
    <p:sldId id="515" r:id="rId22"/>
    <p:sldId id="516" r:id="rId23"/>
    <p:sldId id="517" r:id="rId24"/>
    <p:sldId id="518" r:id="rId25"/>
    <p:sldId id="422" r:id="rId26"/>
    <p:sldId id="371" r:id="rId27"/>
    <p:sldId id="519" r:id="rId28"/>
    <p:sldId id="520" r:id="rId29"/>
    <p:sldId id="526" r:id="rId30"/>
    <p:sldId id="369" r:id="rId31"/>
    <p:sldId id="424" r:id="rId32"/>
    <p:sldId id="425" r:id="rId33"/>
    <p:sldId id="426" r:id="rId34"/>
    <p:sldId id="427" r:id="rId35"/>
    <p:sldId id="521" r:id="rId36"/>
    <p:sldId id="423" r:id="rId37"/>
    <p:sldId id="268" r:id="rId38"/>
    <p:sldId id="430" r:id="rId39"/>
    <p:sldId id="525" r:id="rId40"/>
    <p:sldId id="261" r:id="rId41"/>
    <p:sldId id="432" r:id="rId42"/>
    <p:sldId id="269" r:id="rId43"/>
    <p:sldId id="434" r:id="rId44"/>
    <p:sldId id="277" r:id="rId45"/>
    <p:sldId id="435" r:id="rId46"/>
    <p:sldId id="523" r:id="rId47"/>
    <p:sldId id="522" r:id="rId48"/>
    <p:sldId id="266" r:id="rId49"/>
    <p:sldId id="436" r:id="rId50"/>
    <p:sldId id="524" r:id="rId51"/>
    <p:sldId id="453" r:id="rId52"/>
    <p:sldId id="438" r:id="rId53"/>
    <p:sldId id="437" r:id="rId54"/>
    <p:sldId id="454" r:id="rId55"/>
    <p:sldId id="527" r:id="rId56"/>
    <p:sldId id="528" r:id="rId57"/>
    <p:sldId id="529" r:id="rId58"/>
    <p:sldId id="530" r:id="rId59"/>
    <p:sldId id="531" r:id="rId60"/>
    <p:sldId id="440" r:id="rId61"/>
    <p:sldId id="260" r:id="rId62"/>
    <p:sldId id="439" r:id="rId63"/>
    <p:sldId id="441" r:id="rId64"/>
    <p:sldId id="292" r:id="rId65"/>
    <p:sldId id="532" r:id="rId66"/>
    <p:sldId id="533" r:id="rId67"/>
    <p:sldId id="534" r:id="rId68"/>
    <p:sldId id="535" r:id="rId69"/>
    <p:sldId id="536" r:id="rId70"/>
    <p:sldId id="537" r:id="rId71"/>
    <p:sldId id="538" r:id="rId72"/>
    <p:sldId id="539" r:id="rId73"/>
    <p:sldId id="540" r:id="rId74"/>
    <p:sldId id="443" r:id="rId75"/>
    <p:sldId id="433" r:id="rId76"/>
    <p:sldId id="442" r:id="rId77"/>
    <p:sldId id="445" r:id="rId78"/>
    <p:sldId id="444" r:id="rId79"/>
    <p:sldId id="541" r:id="rId80"/>
    <p:sldId id="542" r:id="rId8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80"/>
    <a:srgbClr val="FFFF00"/>
    <a:srgbClr val="000000"/>
    <a:srgbClr val="800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4" d="100"/>
          <a:sy n="104" d="100"/>
        </p:scale>
        <p:origin x="-189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664"/>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 Id="rId30" Type="http://schemas.openxmlformats.org/officeDocument/2006/relationships/slide" Target="slides/slide15.xml"/><Relationship Id="rId31" Type="http://schemas.openxmlformats.org/officeDocument/2006/relationships/slide" Target="slides/slide16.xml"/><Relationship Id="rId32" Type="http://schemas.openxmlformats.org/officeDocument/2006/relationships/slide" Target="slides/slide17.xml"/><Relationship Id="rId33" Type="http://schemas.openxmlformats.org/officeDocument/2006/relationships/slide" Target="slides/slide18.xml"/><Relationship Id="rId34" Type="http://schemas.openxmlformats.org/officeDocument/2006/relationships/slide" Target="slides/slide19.xml"/><Relationship Id="rId35" Type="http://schemas.openxmlformats.org/officeDocument/2006/relationships/slide" Target="slides/slide20.xml"/><Relationship Id="rId36" Type="http://schemas.openxmlformats.org/officeDocument/2006/relationships/slide" Target="slides/slide21.xml"/><Relationship Id="rId37" Type="http://schemas.openxmlformats.org/officeDocument/2006/relationships/slide" Target="slides/slide22.xml"/><Relationship Id="rId38" Type="http://schemas.openxmlformats.org/officeDocument/2006/relationships/slide" Target="slides/slide23.xml"/><Relationship Id="rId39" Type="http://schemas.openxmlformats.org/officeDocument/2006/relationships/slide" Target="slides/slide24.xml"/><Relationship Id="rId50" Type="http://schemas.openxmlformats.org/officeDocument/2006/relationships/slide" Target="slides/slide35.xml"/><Relationship Id="rId51" Type="http://schemas.openxmlformats.org/officeDocument/2006/relationships/slide" Target="slides/slide36.xml"/><Relationship Id="rId52" Type="http://schemas.openxmlformats.org/officeDocument/2006/relationships/slide" Target="slides/slide37.xml"/><Relationship Id="rId53" Type="http://schemas.openxmlformats.org/officeDocument/2006/relationships/slide" Target="slides/slide38.xml"/><Relationship Id="rId54" Type="http://schemas.openxmlformats.org/officeDocument/2006/relationships/slide" Target="slides/slide39.xml"/><Relationship Id="rId55" Type="http://schemas.openxmlformats.org/officeDocument/2006/relationships/slide" Target="slides/slide40.xml"/><Relationship Id="rId56" Type="http://schemas.openxmlformats.org/officeDocument/2006/relationships/slide" Target="slides/slide41.xml"/><Relationship Id="rId57" Type="http://schemas.openxmlformats.org/officeDocument/2006/relationships/slide" Target="slides/slide42.xml"/><Relationship Id="rId58" Type="http://schemas.openxmlformats.org/officeDocument/2006/relationships/slide" Target="slides/slide43.xml"/><Relationship Id="rId59" Type="http://schemas.openxmlformats.org/officeDocument/2006/relationships/slide" Target="slides/slide44.xml"/><Relationship Id="rId70" Type="http://schemas.openxmlformats.org/officeDocument/2006/relationships/slide" Target="slides/slide55.xml"/><Relationship Id="rId71" Type="http://schemas.openxmlformats.org/officeDocument/2006/relationships/slide" Target="slides/slide56.xml"/><Relationship Id="rId72" Type="http://schemas.openxmlformats.org/officeDocument/2006/relationships/slide" Target="slides/slide57.xml"/><Relationship Id="rId73" Type="http://schemas.openxmlformats.org/officeDocument/2006/relationships/slide" Target="slides/slide58.xml"/><Relationship Id="rId74" Type="http://schemas.openxmlformats.org/officeDocument/2006/relationships/slide" Target="slides/slide59.xml"/><Relationship Id="rId75" Type="http://schemas.openxmlformats.org/officeDocument/2006/relationships/slide" Target="slides/slide60.xml"/><Relationship Id="rId76" Type="http://schemas.openxmlformats.org/officeDocument/2006/relationships/slide" Target="slides/slide61.xml"/><Relationship Id="rId77" Type="http://schemas.openxmlformats.org/officeDocument/2006/relationships/slide" Target="slides/slide62.xml"/><Relationship Id="rId78" Type="http://schemas.openxmlformats.org/officeDocument/2006/relationships/slide" Target="slides/slide63.xml"/><Relationship Id="rId79" Type="http://schemas.openxmlformats.org/officeDocument/2006/relationships/slide" Target="slides/slide64.xml"/><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40" Type="http://schemas.openxmlformats.org/officeDocument/2006/relationships/slide" Target="slides/slide25.xml"/><Relationship Id="rId41" Type="http://schemas.openxmlformats.org/officeDocument/2006/relationships/slide" Target="slides/slide26.xml"/><Relationship Id="rId42" Type="http://schemas.openxmlformats.org/officeDocument/2006/relationships/slide" Target="slides/slide27.xml"/><Relationship Id="rId43" Type="http://schemas.openxmlformats.org/officeDocument/2006/relationships/slide" Target="slides/slide28.xml"/><Relationship Id="rId44" Type="http://schemas.openxmlformats.org/officeDocument/2006/relationships/slide" Target="slides/slide29.xml"/><Relationship Id="rId45" Type="http://schemas.openxmlformats.org/officeDocument/2006/relationships/slide" Target="slides/slide30.xml"/><Relationship Id="rId46" Type="http://schemas.openxmlformats.org/officeDocument/2006/relationships/slide" Target="slides/slide31.xml"/><Relationship Id="rId47" Type="http://schemas.openxmlformats.org/officeDocument/2006/relationships/slide" Target="slides/slide32.xml"/><Relationship Id="rId48" Type="http://schemas.openxmlformats.org/officeDocument/2006/relationships/slide" Target="slides/slide33.xml"/><Relationship Id="rId49" Type="http://schemas.openxmlformats.org/officeDocument/2006/relationships/slide" Target="slides/slide34.xml"/><Relationship Id="rId60" Type="http://schemas.openxmlformats.org/officeDocument/2006/relationships/slide" Target="slides/slide45.xml"/><Relationship Id="rId61" Type="http://schemas.openxmlformats.org/officeDocument/2006/relationships/slide" Target="slides/slide46.xml"/><Relationship Id="rId62" Type="http://schemas.openxmlformats.org/officeDocument/2006/relationships/slide" Target="slides/slide47.xml"/><Relationship Id="rId63" Type="http://schemas.openxmlformats.org/officeDocument/2006/relationships/slide" Target="slides/slide48.xml"/><Relationship Id="rId64" Type="http://schemas.openxmlformats.org/officeDocument/2006/relationships/slide" Target="slides/slide49.xml"/><Relationship Id="rId65" Type="http://schemas.openxmlformats.org/officeDocument/2006/relationships/slide" Target="slides/slide50.xml"/><Relationship Id="rId66" Type="http://schemas.openxmlformats.org/officeDocument/2006/relationships/slide" Target="slides/slide51.xml"/><Relationship Id="rId67" Type="http://schemas.openxmlformats.org/officeDocument/2006/relationships/slide" Target="slides/slide52.xml"/><Relationship Id="rId68" Type="http://schemas.openxmlformats.org/officeDocument/2006/relationships/slide" Target="slides/slide53.xml"/><Relationship Id="rId69" Type="http://schemas.openxmlformats.org/officeDocument/2006/relationships/slide" Target="slides/slide54.xml"/><Relationship Id="rId80" Type="http://schemas.openxmlformats.org/officeDocument/2006/relationships/slide" Target="slides/slide65.xml"/><Relationship Id="rId81" Type="http://schemas.openxmlformats.org/officeDocument/2006/relationships/slide" Target="slides/slide66.xml"/><Relationship Id="rId82" Type="http://schemas.openxmlformats.org/officeDocument/2006/relationships/notesMaster" Target="notesMasters/notes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96B45D58-2194-974A-A1B4-EB9A5201CBE2}" type="slidenum">
              <a:rPr lang="en-US"/>
              <a:pPr>
                <a:defRPr/>
              </a:pPr>
              <a:t>‹#›</a:t>
            </a:fld>
            <a:endParaRPr lang="en-US"/>
          </a:p>
        </p:txBody>
      </p:sp>
    </p:spTree>
    <p:extLst>
      <p:ext uri="{BB962C8B-B14F-4D97-AF65-F5344CB8AC3E}">
        <p14:creationId xmlns:p14="http://schemas.microsoft.com/office/powerpoint/2010/main" val="3239035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ussny.org/" TargetMode="External"/><Relationship Id="rId4" Type="http://schemas.openxmlformats.org/officeDocument/2006/relationships/hyperlink" Target="http://www.snopes.com/photos/military/ussnewyork.asp"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0CDEC7-1099-484C-B507-291CF4125485}" type="slidenum">
              <a:rPr lang="en-US" sz="1200"/>
              <a:pPr/>
              <a:t>1</a:t>
            </a:fld>
            <a:endParaRPr lang="en-US" sz="1200"/>
          </a:p>
        </p:txBody>
      </p:sp>
      <p:sp>
        <p:nvSpPr>
          <p:cNvPr id="424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9600878-9DD6-6E4F-B2BD-066F695A25EF}" type="slidenum">
              <a:rPr lang="en-US" sz="1200"/>
              <a:pPr/>
              <a:t>10</a:t>
            </a:fld>
            <a:endParaRPr lang="en-US" sz="1200"/>
          </a:p>
        </p:txBody>
      </p:sp>
      <p:sp>
        <p:nvSpPr>
          <p:cNvPr id="8069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8534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u="sng">
                <a:latin typeface="Helvetica" charset="0"/>
              </a:rPr>
              <a:t>Intro to MPI</a:t>
            </a:r>
            <a:r>
              <a:rPr lang="en-US">
                <a:latin typeface="Helvetica" charset="0"/>
              </a:rPr>
              <a:t>: But do you identify with this?  How do you see the Spirit working in your life?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3B13639-93E5-E048-99AE-73AD730154AA}" type="slidenum">
              <a:rPr lang="en-US" sz="1200"/>
              <a:pPr/>
              <a:t>11</a:t>
            </a:fld>
            <a:endParaRPr lang="en-US" sz="1200"/>
          </a:p>
        </p:txBody>
      </p:sp>
      <p:sp>
        <p:nvSpPr>
          <p:cNvPr id="4823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8739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73E748E-A67D-4343-B4F3-BF297A9E591A}" type="slidenum">
              <a:rPr lang="en-US" sz="1200"/>
              <a:pPr/>
              <a:t>12</a:t>
            </a:fld>
            <a:endParaRPr lang="en-US" sz="1200"/>
          </a:p>
        </p:txBody>
      </p:sp>
      <p:sp>
        <p:nvSpPr>
          <p:cNvPr id="3420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8944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EC9EBE8-E47D-5747-BC22-F661AEDDD37D}" type="slidenum">
              <a:rPr lang="en-US" sz="1200">
                <a:solidFill>
                  <a:srgbClr val="000000"/>
                </a:solidFill>
              </a:rPr>
              <a:pPr/>
              <a:t>13</a:t>
            </a:fld>
            <a:endParaRPr lang="en-US" sz="1200">
              <a:solidFill>
                <a:srgbClr val="000000"/>
              </a:solidFill>
            </a:endParaRPr>
          </a:p>
        </p:txBody>
      </p:sp>
      <p:sp>
        <p:nvSpPr>
          <p:cNvPr id="445442" name="Rectangle 2"/>
          <p:cNvSpPr>
            <a:spLocks noGrp="1" noRot="1" noChangeAspect="1" noChangeArrowheads="1"/>
          </p:cNvSpPr>
          <p:nvPr>
            <p:ph type="sldImg"/>
          </p:nvPr>
        </p:nvSpPr>
        <p:spPr>
          <a:solidFill>
            <a:srgbClr val="FFFFFF"/>
          </a:solidFill>
          <a:ln/>
        </p:spPr>
      </p:sp>
      <p:sp>
        <p:nvSpPr>
          <p:cNvPr id="19149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8DFE0C0-227B-B34F-84B1-0D5AD92F5A9A}" type="slidenum">
              <a:rPr lang="en-US" sz="1200">
                <a:solidFill>
                  <a:srgbClr val="000000"/>
                </a:solidFill>
              </a:rPr>
              <a:pPr/>
              <a:t>14</a:t>
            </a:fld>
            <a:endParaRPr lang="en-US" sz="1200">
              <a:solidFill>
                <a:srgbClr val="000000"/>
              </a:solidFill>
            </a:endParaRPr>
          </a:p>
        </p:txBody>
      </p:sp>
      <p:sp>
        <p:nvSpPr>
          <p:cNvPr id="445442" name="Rectangle 2"/>
          <p:cNvSpPr>
            <a:spLocks noGrp="1" noRot="1" noChangeAspect="1" noChangeArrowheads="1"/>
          </p:cNvSpPr>
          <p:nvPr>
            <p:ph type="sldImg"/>
          </p:nvPr>
        </p:nvSpPr>
        <p:spPr>
          <a:solidFill>
            <a:srgbClr val="FFFFFF"/>
          </a:solidFill>
          <a:ln/>
        </p:spPr>
      </p:sp>
      <p:sp>
        <p:nvSpPr>
          <p:cNvPr id="19353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C673471-FE0B-7742-AF0D-80B2596DFB8E}" type="slidenum">
              <a:rPr lang="en-US" sz="1200">
                <a:solidFill>
                  <a:srgbClr val="000000"/>
                </a:solidFill>
              </a:rPr>
              <a:pPr/>
              <a:t>15</a:t>
            </a:fld>
            <a:endParaRPr lang="en-US" sz="1200">
              <a:solidFill>
                <a:srgbClr val="000000"/>
              </a:solidFill>
            </a:endParaRPr>
          </a:p>
        </p:txBody>
      </p:sp>
      <p:sp>
        <p:nvSpPr>
          <p:cNvPr id="134147" name="Rectangle 2"/>
          <p:cNvSpPr>
            <a:spLocks noGrp="1" noRot="1" noChangeAspect="1" noChangeArrowheads="1"/>
          </p:cNvSpPr>
          <p:nvPr>
            <p:ph type="sldImg"/>
          </p:nvPr>
        </p:nvSpPr>
        <p:spPr>
          <a:xfrm>
            <a:off x="1103313" y="674688"/>
            <a:ext cx="4603750" cy="3452812"/>
          </a:xfrm>
          <a:solidFill>
            <a:srgbClr val="FFFFFF"/>
          </a:solidFill>
          <a:ln/>
        </p:spPr>
      </p:sp>
      <p:sp>
        <p:nvSpPr>
          <p:cNvPr id="195587" name="Rectangle 3"/>
          <p:cNvSpPr>
            <a:spLocks noGrp="1" noChangeArrowheads="1"/>
          </p:cNvSpPr>
          <p:nvPr>
            <p:ph type="body" idx="1"/>
          </p:nvPr>
        </p:nvSpPr>
        <p:spPr>
          <a:xfrm>
            <a:off x="898525" y="4352925"/>
            <a:ext cx="5011738" cy="4127500"/>
          </a:xfrm>
          <a:solidFill>
            <a:srgbClr val="FFFFFF"/>
          </a:solidFill>
          <a:ln>
            <a:solidFill>
              <a:srgbClr val="000000"/>
            </a:solidFill>
            <a:miter lim="800000"/>
            <a:headEnd/>
            <a:tailEnd/>
          </a:ln>
        </p:spPr>
        <p:txBody>
          <a:bodyPr lIns="89940" tIns="44970" rIns="89940" bIns="44970"/>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3C6BC69-42E3-8544-B58B-941AA0B99D22}" type="slidenum">
              <a:rPr lang="en-US" sz="1200"/>
              <a:pPr/>
              <a:t>16</a:t>
            </a:fld>
            <a:endParaRPr lang="en-US" sz="1200"/>
          </a:p>
        </p:txBody>
      </p:sp>
      <p:sp>
        <p:nvSpPr>
          <p:cNvPr id="3379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763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B1686B-A331-DF4C-9CC6-20934EF60C45}" type="slidenum">
              <a:rPr lang="en-US" sz="1200"/>
              <a:pPr/>
              <a:t>17</a:t>
            </a:fld>
            <a:endParaRPr lang="en-US" sz="1200"/>
          </a:p>
        </p:txBody>
      </p:sp>
      <p:sp>
        <p:nvSpPr>
          <p:cNvPr id="4853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9683"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C25ADE-1245-FD4A-B6DD-38D4297943F1}" type="slidenum">
              <a:rPr lang="en-US" sz="1200"/>
              <a:pPr/>
              <a:t>18</a:t>
            </a:fld>
            <a:endParaRPr lang="en-US" sz="1200"/>
          </a:p>
        </p:txBody>
      </p:sp>
      <p:sp>
        <p:nvSpPr>
          <p:cNvPr id="4874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01731"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3702BF2-DC11-C947-B54B-824D1AC8DFEA}" type="slidenum">
              <a:rPr lang="en-US" sz="1200"/>
              <a:pPr/>
              <a:t>19</a:t>
            </a:fld>
            <a:endParaRPr lang="en-US" sz="1200"/>
          </a:p>
        </p:txBody>
      </p:sp>
      <p:sp>
        <p:nvSpPr>
          <p:cNvPr id="4894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03779"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0E8A44-F8BE-2C47-B11F-594F93E64078}" type="slidenum">
              <a:rPr lang="en-US" sz="1200"/>
              <a:pPr/>
              <a:t>2</a:t>
            </a:fld>
            <a:endParaRPr lang="en-US" sz="1200"/>
          </a:p>
        </p:txBody>
      </p:sp>
      <p:sp>
        <p:nvSpPr>
          <p:cNvPr id="7905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68963" name="Rectangle 3"/>
          <p:cNvSpPr>
            <a:spLocks noChangeArrowheads="1"/>
          </p:cNvSpPr>
          <p:nvPr>
            <p:ph type="body" idx="1"/>
          </p:nvPr>
        </p:nvSpPr>
        <p:spPr>
          <a:solidFill>
            <a:srgbClr val="FFFFFF"/>
          </a:solidFill>
          <a:ln>
            <a:solidFill>
              <a:srgbClr val="000000"/>
            </a:solidFill>
            <a:miter lim="800000"/>
            <a:headEnd/>
            <a:tailEnd/>
          </a:ln>
        </p:spPr>
        <p:txBody>
          <a:bodyPr/>
          <a:lstStyle/>
          <a:p>
            <a:pPr marL="1600200" lvl="3" indent="-228600" eaLnBrk="1" hangingPunct="1">
              <a:spcBef>
                <a:spcPts val="1200"/>
              </a:spcBef>
              <a:spcAft>
                <a:spcPts val="300"/>
              </a:spcAft>
            </a:pPr>
            <a:r>
              <a:rPr lang="en-US">
                <a:latin typeface="Helvetica" charset="0"/>
              </a:rPr>
              <a:t>I wonder how many of you have seen one of the newest US Navy ships christened on March 1. </a:t>
            </a:r>
          </a:p>
          <a:p>
            <a:pPr marL="1600200" lvl="3" indent="-228600" eaLnBrk="1" hangingPunct="1">
              <a:spcBef>
                <a:spcPts val="1200"/>
              </a:spcBef>
              <a:spcAft>
                <a:spcPts val="300"/>
              </a:spcAft>
            </a:pPr>
            <a:r>
              <a:rPr lang="en-US">
                <a:latin typeface="Helvetica" charset="0"/>
              </a:rPr>
              <a:t>This particular ship has several new features:</a:t>
            </a:r>
          </a:p>
          <a:p>
            <a:pPr marL="1600200" lvl="3" indent="-228600" eaLnBrk="1" hangingPunct="1">
              <a:spcBef>
                <a:spcPts val="1200"/>
              </a:spcBef>
              <a:spcAft>
                <a:spcPts val="300"/>
              </a:spcAft>
              <a:buFontTx/>
              <a:buAutoNum type="arabicPeriod"/>
            </a:pPr>
            <a:r>
              <a:rPr lang="en-US">
                <a:latin typeface="Helvetica" charset="0"/>
              </a:rPr>
              <a:t>It was built with 24 tons of scrap steel</a:t>
            </a:r>
          </a:p>
          <a:p>
            <a:pPr marL="1600200" lvl="3" indent="-228600" eaLnBrk="1" hangingPunct="1">
              <a:spcBef>
                <a:spcPts val="1200"/>
              </a:spcBef>
              <a:spcAft>
                <a:spcPts val="300"/>
              </a:spcAft>
              <a:buFontTx/>
              <a:buAutoNum type="arabicPeriod"/>
            </a:pPr>
            <a:endParaRPr lang="en-US">
              <a:latin typeface="Helvetica" charset="0"/>
            </a:endParaRPr>
          </a:p>
          <a:p>
            <a:pPr marL="1600200" lvl="3" indent="-228600" eaLnBrk="1" hangingPunct="1">
              <a:spcBef>
                <a:spcPts val="1200"/>
              </a:spcBef>
              <a:spcAft>
                <a:spcPts val="300"/>
              </a:spcAft>
            </a:pPr>
            <a:r>
              <a:rPr lang="en-US">
                <a:latin typeface="Helvetica" charset="0"/>
              </a:rPr>
              <a:t>(THE POINT: God has remade our lives from brokenness: The USS New York with WTC steel parallels our destroyed lives made into Christ</a:t>
            </a:r>
            <a:r>
              <a:rPr lang="fr-FR" altLang="ja-JP">
                <a:latin typeface="Helvetica" charset="0"/>
              </a:rPr>
              <a:t>'</a:t>
            </a:r>
            <a:r>
              <a:rPr lang="en-US">
                <a:latin typeface="Helvetica" charset="0"/>
              </a:rPr>
              <a:t>s body of which we are a part.  See </a:t>
            </a:r>
            <a:r>
              <a:rPr lang="en-US" u="sng">
                <a:latin typeface="Helvetica" charset="0"/>
                <a:hlinkClick r:id="rId3"/>
              </a:rPr>
              <a:t>http://www.ussny.org/</a:t>
            </a:r>
            <a:r>
              <a:rPr lang="en-US">
                <a:latin typeface="Helvetica" charset="0"/>
              </a:rPr>
              <a:t> and </a:t>
            </a:r>
            <a:r>
              <a:rPr lang="en-US" u="sng">
                <a:latin typeface="Helvetica" charset="0"/>
                <a:hlinkClick r:id="rId4"/>
              </a:rPr>
              <a:t>http://www.snopes.com/photos/military/ussnewyork.asp)</a:t>
            </a:r>
            <a:endParaRPr lang="en-US" u="sng">
              <a:latin typeface="Helvetica" charset="0"/>
            </a:endParaRPr>
          </a:p>
          <a:p>
            <a:pPr marL="228600" indent="-228600"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3BC5302-F7B9-2D4D-A31D-965766EA87B7}" type="slidenum">
              <a:rPr lang="en-US" sz="1200"/>
              <a:pPr/>
              <a:t>20</a:t>
            </a:fld>
            <a:endParaRPr lang="en-US" sz="1200"/>
          </a:p>
        </p:txBody>
      </p:sp>
      <p:sp>
        <p:nvSpPr>
          <p:cNvPr id="4915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05827"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6C7F529-31AC-A349-A4FF-28E67561BE32}" type="slidenum">
              <a:rPr lang="en-US" sz="1200"/>
              <a:pPr/>
              <a:t>21</a:t>
            </a:fld>
            <a:endParaRPr lang="en-US" sz="1200"/>
          </a:p>
        </p:txBody>
      </p:sp>
      <p:sp>
        <p:nvSpPr>
          <p:cNvPr id="4823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0787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9664A8D-20E6-BA40-A2C2-DC19DC5E4631}" type="slidenum">
              <a:rPr lang="en-US" sz="1200"/>
              <a:pPr/>
              <a:t>23</a:t>
            </a:fld>
            <a:endParaRPr lang="en-US" sz="1200"/>
          </a:p>
        </p:txBody>
      </p:sp>
      <p:sp>
        <p:nvSpPr>
          <p:cNvPr id="5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094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FC94EA6-E2F5-0948-911A-C36D5AE2D6DD}" type="slidenum">
              <a:rPr lang="en-US" sz="1200"/>
              <a:pPr/>
              <a:t>24</a:t>
            </a:fld>
            <a:endParaRPr lang="en-US" sz="1200"/>
          </a:p>
        </p:txBody>
      </p:sp>
      <p:sp>
        <p:nvSpPr>
          <p:cNvPr id="4976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299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B368C52-8681-EF42-9042-816C73526188}" type="slidenum">
              <a:rPr lang="en-US" sz="1200">
                <a:solidFill>
                  <a:srgbClr val="000000"/>
                </a:solidFill>
              </a:rPr>
              <a:pPr algn="r"/>
              <a:t>25</a:t>
            </a:fld>
            <a:endParaRPr lang="en-US" sz="1200">
              <a:solidFill>
                <a:srgbClr val="000000"/>
              </a:solidFill>
            </a:endParaRPr>
          </a:p>
        </p:txBody>
      </p:sp>
      <p:sp>
        <p:nvSpPr>
          <p:cNvPr id="210946"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21504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A55A1F7-541E-5E47-9FC2-65EA21688C3B}" type="slidenum">
              <a:rPr lang="en-US" sz="1200"/>
              <a:pPr/>
              <a:t>26</a:t>
            </a:fld>
            <a:endParaRPr lang="en-US" sz="1200"/>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709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0F82A97-972B-AF44-AC7E-81894F1D69A6}" type="slidenum">
              <a:rPr lang="en-US" sz="1200"/>
              <a:pPr/>
              <a:t>28</a:t>
            </a:fld>
            <a:endParaRPr lang="en-US" sz="1200"/>
          </a:p>
        </p:txBody>
      </p:sp>
      <p:sp>
        <p:nvSpPr>
          <p:cNvPr id="5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016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BBCD96-24CA-6843-BE39-470DEF58B1DB}" type="slidenum">
              <a:rPr lang="en-US" sz="1200"/>
              <a:pPr/>
              <a:t>29</a:t>
            </a:fld>
            <a:endParaRPr lang="en-US" sz="1200"/>
          </a:p>
        </p:txBody>
      </p:sp>
      <p:sp>
        <p:nvSpPr>
          <p:cNvPr id="503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221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7D6ED3-6E67-B045-879E-4C835F74FC43}" type="slidenum">
              <a:rPr lang="en-US" sz="1200"/>
              <a:pPr/>
              <a:t>30</a:t>
            </a:fld>
            <a:endParaRPr lang="en-US" sz="1200"/>
          </a:p>
        </p:txBody>
      </p:sp>
      <p:sp>
        <p:nvSpPr>
          <p:cNvPr id="501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425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BA73F6-99F6-6444-BC7F-CE457D92DADB}" type="slidenum">
              <a:rPr lang="en-US" sz="1200"/>
              <a:pPr/>
              <a:t>31</a:t>
            </a:fld>
            <a:endParaRPr lang="en-US" sz="1200"/>
          </a:p>
        </p:txBody>
      </p:sp>
      <p:sp>
        <p:nvSpPr>
          <p:cNvPr id="505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630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1BD1B7-C663-7E41-9CAE-50531E30075A}" type="slidenum">
              <a:rPr lang="en-US" sz="1200"/>
              <a:pPr/>
              <a:t>3</a:t>
            </a:fld>
            <a:endParaRPr lang="en-US" sz="1200"/>
          </a:p>
        </p:txBody>
      </p:sp>
      <p:sp>
        <p:nvSpPr>
          <p:cNvPr id="7925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7101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atin typeface="Helvetica" charset="0"/>
              </a:rPr>
              <a:t>It is the fifth in a new class of warship - designed for missions that include special operations against terrorists. It will carry a crew of 360 sailors and 700 combat-ready Marines to be delivered ashore by helicopters and assault craft.</a:t>
            </a:r>
          </a:p>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CE173D7-8AAD-A84A-AF9E-61E894AD5D95}" type="slidenum">
              <a:rPr lang="en-US" sz="1200"/>
              <a:pPr/>
              <a:t>34</a:t>
            </a:fld>
            <a:endParaRPr lang="en-US" sz="1200"/>
          </a:p>
        </p:txBody>
      </p:sp>
      <p:sp>
        <p:nvSpPr>
          <p:cNvPr id="235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3040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9EA142-B48C-774F-B197-4A3188E90029}" type="slidenum">
              <a:rPr lang="en-US" sz="1200"/>
              <a:pPr/>
              <a:t>35</a:t>
            </a:fld>
            <a:endParaRPr lang="en-US" sz="1200"/>
          </a:p>
        </p:txBody>
      </p:sp>
      <p:sp>
        <p:nvSpPr>
          <p:cNvPr id="5079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3245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2DD6300-4136-A547-B94F-C06B67B0D97B}" type="slidenum">
              <a:rPr lang="en-US" sz="1200">
                <a:solidFill>
                  <a:srgbClr val="000000"/>
                </a:solidFill>
              </a:rPr>
              <a:pPr/>
              <a:t>36</a:t>
            </a:fld>
            <a:endParaRPr lang="en-US" sz="1200">
              <a:solidFill>
                <a:srgbClr val="000000"/>
              </a:solidFill>
            </a:endParaRPr>
          </a:p>
        </p:txBody>
      </p:sp>
      <p:sp>
        <p:nvSpPr>
          <p:cNvPr id="224258" name="Rectangle 2"/>
          <p:cNvSpPr>
            <a:spLocks noGrp="1" noRot="1" noChangeAspect="1" noChangeArrowheads="1"/>
          </p:cNvSpPr>
          <p:nvPr>
            <p:ph type="sldImg"/>
          </p:nvPr>
        </p:nvSpPr>
        <p:spPr>
          <a:solidFill>
            <a:srgbClr val="FFFFFF"/>
          </a:solidFill>
          <a:ln/>
        </p:spPr>
      </p:sp>
      <p:sp>
        <p:nvSpPr>
          <p:cNvPr id="23449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9D98417-A7F9-D048-81D2-4EB2C9626A0F}" type="slidenum">
              <a:rPr lang="en-US" sz="1200"/>
              <a:pPr/>
              <a:t>37</a:t>
            </a:fld>
            <a:endParaRPr lang="en-US" sz="1200"/>
          </a:p>
        </p:txBody>
      </p:sp>
      <p:sp>
        <p:nvSpPr>
          <p:cNvPr id="5795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3654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133F176-FAAA-7C42-826A-028606464F7C}" type="slidenum">
              <a:rPr lang="en-US" sz="1200"/>
              <a:pPr/>
              <a:t>38</a:t>
            </a:fld>
            <a:endParaRPr lang="en-US" sz="1200"/>
          </a:p>
        </p:txBody>
      </p:sp>
      <p:sp>
        <p:nvSpPr>
          <p:cNvPr id="512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859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0BD8C1-45D2-9546-B6C9-DAC1A0E2C197}" type="slidenum">
              <a:rPr lang="en-US" sz="1200"/>
              <a:pPr/>
              <a:t>39</a:t>
            </a:fld>
            <a:endParaRPr lang="en-US" sz="1200"/>
          </a:p>
        </p:txBody>
      </p:sp>
      <p:sp>
        <p:nvSpPr>
          <p:cNvPr id="5099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4064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9D72415-78E0-6544-A7FD-47F5C97AFFDB}" type="slidenum">
              <a:rPr lang="en-US" sz="1200"/>
              <a:pPr/>
              <a:t>40</a:t>
            </a:fld>
            <a:endParaRPr lang="en-US" sz="1200"/>
          </a:p>
        </p:txBody>
      </p:sp>
      <p:sp>
        <p:nvSpPr>
          <p:cNvPr id="581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269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01EF0C-FAE5-D740-BF83-96AD1FE8787A}" type="slidenum">
              <a:rPr lang="en-US" sz="1200"/>
              <a:pPr/>
              <a:t>41</a:t>
            </a:fld>
            <a:endParaRPr lang="en-US" sz="1200"/>
          </a:p>
        </p:txBody>
      </p:sp>
      <p:sp>
        <p:nvSpPr>
          <p:cNvPr id="235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4473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7D112C6-B6E5-DA49-88CA-895E28427EDE}" type="slidenum">
              <a:rPr lang="en-US" sz="1200"/>
              <a:pPr/>
              <a:t>46</a:t>
            </a:fld>
            <a:endParaRPr lang="en-US" sz="1200"/>
          </a:p>
        </p:txBody>
      </p:sp>
      <p:sp>
        <p:nvSpPr>
          <p:cNvPr id="5181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5088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01020AA-D846-1B47-B261-93BE8D2D0BFB}" type="slidenum">
              <a:rPr lang="en-US" sz="1200"/>
              <a:pPr/>
              <a:t>47</a:t>
            </a:fld>
            <a:endParaRPr lang="en-US" sz="1200"/>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293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F60648-9F59-4A46-B024-52D3C58FBF5F}" type="slidenum">
              <a:rPr lang="en-US" sz="1200"/>
              <a:pPr/>
              <a:t>4</a:t>
            </a:fld>
            <a:endParaRPr lang="en-US" sz="1200"/>
          </a:p>
        </p:txBody>
      </p:sp>
      <p:sp>
        <p:nvSpPr>
          <p:cNvPr id="7946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73059" name="Rectangle 3"/>
          <p:cNvSpPr>
            <a:spLocks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r>
              <a:rPr lang="en-US">
                <a:latin typeface="Helvetica" charset="0"/>
              </a:rPr>
              <a:t>Definitely the most unique feature of this ship is that it is built entirely of scrap metal</a:t>
            </a:r>
            <a:r>
              <a:rPr lang="en-US"/>
              <a:t>—</a:t>
            </a:r>
            <a:r>
              <a:rPr lang="en-US">
                <a:latin typeface="Helvetica" charset="0"/>
              </a:rPr>
              <a:t>and that metal comes directly from</a:t>
            </a:r>
            <a:r>
              <a:rPr lang="en-US"/>
              <a:t>…</a:t>
            </a:r>
            <a:r>
              <a:rPr lang="en-US">
                <a:latin typeface="Helvetica" charset="0"/>
              </a:rPr>
              <a:t> yes, you guessed it</a:t>
            </a:r>
            <a:r>
              <a:rPr lang="en-US"/>
              <a:t>—</a:t>
            </a:r>
            <a:r>
              <a:rPr lang="en-US">
                <a:latin typeface="Helvetica" charset="0"/>
              </a:rPr>
              <a:t>the Twin Towers in New York City!</a:t>
            </a:r>
          </a:p>
          <a:p>
            <a:pPr marL="1600200" lvl="3" indent="-228600" algn="just" eaLnBrk="1" hangingPunct="1">
              <a:spcBef>
                <a:spcPts val="1200"/>
              </a:spcBef>
              <a:spcAft>
                <a:spcPts val="300"/>
              </a:spcAft>
            </a:pPr>
            <a:endParaRPr lang="en-US" u="sng">
              <a:latin typeface="Helvetica"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B162242-F267-3245-A1CC-492A32DB1950}" type="slidenum">
              <a:rPr lang="en-US" sz="1200"/>
              <a:pPr/>
              <a:t>48</a:t>
            </a:fld>
            <a:endParaRPr lang="en-US" sz="1200"/>
          </a:p>
        </p:txBody>
      </p:sp>
      <p:sp>
        <p:nvSpPr>
          <p:cNvPr id="5140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5497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1D3DD0-F934-2E49-90EE-6B13587BFF3F}" type="slidenum">
              <a:rPr lang="en-US" sz="1200"/>
              <a:pPr/>
              <a:t>49</a:t>
            </a:fld>
            <a:endParaRPr lang="en-US" sz="1200"/>
          </a:p>
        </p:txBody>
      </p:sp>
      <p:sp>
        <p:nvSpPr>
          <p:cNvPr id="520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70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4354C9-84E9-ED41-92E8-F7DD4ED609EB}" type="slidenum">
              <a:rPr lang="en-US" sz="1200"/>
              <a:pPr/>
              <a:t>50</a:t>
            </a:fld>
            <a:endParaRPr lang="en-US" sz="1200"/>
          </a:p>
        </p:txBody>
      </p:sp>
      <p:sp>
        <p:nvSpPr>
          <p:cNvPr id="1607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5907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A97F844-4F81-3049-A852-5ECCB961D0FE}" type="slidenum">
              <a:rPr lang="en-US" sz="1200">
                <a:solidFill>
                  <a:srgbClr val="000000"/>
                </a:solidFill>
              </a:rPr>
              <a:pPr/>
              <a:t>51</a:t>
            </a:fld>
            <a:endParaRPr lang="en-US" sz="1200">
              <a:solidFill>
                <a:srgbClr val="000000"/>
              </a:solidFill>
            </a:endParaRPr>
          </a:p>
        </p:txBody>
      </p:sp>
      <p:sp>
        <p:nvSpPr>
          <p:cNvPr id="238594" name="Rectangle 2"/>
          <p:cNvSpPr>
            <a:spLocks noGrp="1" noRot="1" noChangeAspect="1" noChangeArrowheads="1"/>
          </p:cNvSpPr>
          <p:nvPr>
            <p:ph type="sldImg"/>
          </p:nvPr>
        </p:nvSpPr>
        <p:spPr>
          <a:solidFill>
            <a:srgbClr val="FFFFFF"/>
          </a:solidFill>
          <a:ln/>
        </p:spPr>
      </p:sp>
      <p:sp>
        <p:nvSpPr>
          <p:cNvPr id="26112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C84B3F-7D99-8644-87B9-668CDC759499}" type="slidenum">
              <a:rPr lang="en-US" sz="1200">
                <a:solidFill>
                  <a:srgbClr val="000000"/>
                </a:solidFill>
              </a:rPr>
              <a:pPr/>
              <a:t>52</a:t>
            </a:fld>
            <a:endParaRPr lang="en-US" sz="1200">
              <a:solidFill>
                <a:srgbClr val="000000"/>
              </a:solidFill>
            </a:endParaRPr>
          </a:p>
        </p:txBody>
      </p:sp>
      <p:sp>
        <p:nvSpPr>
          <p:cNvPr id="240642" name="Rectangle 2"/>
          <p:cNvSpPr>
            <a:spLocks noGrp="1" noRot="1" noChangeAspect="1" noChangeArrowheads="1"/>
          </p:cNvSpPr>
          <p:nvPr>
            <p:ph type="sldImg"/>
          </p:nvPr>
        </p:nvSpPr>
        <p:spPr>
          <a:solidFill>
            <a:srgbClr val="FFFFFF"/>
          </a:solidFill>
          <a:ln/>
        </p:spPr>
      </p:sp>
      <p:sp>
        <p:nvSpPr>
          <p:cNvPr id="26317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2103B9-14C1-454C-A9EA-1403DB6A120F}" type="slidenum">
              <a:rPr lang="en-US" sz="1200">
                <a:solidFill>
                  <a:srgbClr val="000000"/>
                </a:solidFill>
              </a:rPr>
              <a:pPr/>
              <a:t>53</a:t>
            </a:fld>
            <a:endParaRPr lang="en-US" sz="1200">
              <a:solidFill>
                <a:srgbClr val="000000"/>
              </a:solidFill>
            </a:endParaRPr>
          </a:p>
        </p:txBody>
      </p:sp>
      <p:sp>
        <p:nvSpPr>
          <p:cNvPr id="242690" name="Rectangle 2"/>
          <p:cNvSpPr>
            <a:spLocks noGrp="1" noRot="1" noChangeAspect="1" noChangeArrowheads="1"/>
          </p:cNvSpPr>
          <p:nvPr>
            <p:ph type="sldImg"/>
          </p:nvPr>
        </p:nvSpPr>
        <p:spPr>
          <a:solidFill>
            <a:srgbClr val="FFFFFF"/>
          </a:solidFill>
          <a:ln/>
        </p:spPr>
      </p:sp>
      <p:sp>
        <p:nvSpPr>
          <p:cNvPr id="26521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2A575B-AFAD-0A48-A63F-CBE99772608D}" type="slidenum">
              <a:rPr lang="en-US" sz="1200">
                <a:solidFill>
                  <a:srgbClr val="000000"/>
                </a:solidFill>
              </a:rPr>
              <a:pPr/>
              <a:t>54</a:t>
            </a:fld>
            <a:endParaRPr lang="en-US" sz="1200">
              <a:solidFill>
                <a:srgbClr val="000000"/>
              </a:solidFill>
            </a:endParaRPr>
          </a:p>
        </p:txBody>
      </p:sp>
      <p:sp>
        <p:nvSpPr>
          <p:cNvPr id="244738" name="Rectangle 2"/>
          <p:cNvSpPr>
            <a:spLocks noGrp="1" noRot="1" noChangeAspect="1" noChangeArrowheads="1"/>
          </p:cNvSpPr>
          <p:nvPr>
            <p:ph type="sldImg"/>
          </p:nvPr>
        </p:nvSpPr>
        <p:spPr>
          <a:solidFill>
            <a:srgbClr val="FFFFFF"/>
          </a:solidFill>
          <a:ln/>
        </p:spPr>
      </p:sp>
      <p:sp>
        <p:nvSpPr>
          <p:cNvPr id="26726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9A995EB-A030-DD42-8C3E-228C272832D5}" type="slidenum">
              <a:rPr lang="en-US" sz="1200">
                <a:solidFill>
                  <a:srgbClr val="000000"/>
                </a:solidFill>
              </a:rPr>
              <a:pPr/>
              <a:t>55</a:t>
            </a:fld>
            <a:endParaRPr lang="en-US" sz="1200">
              <a:solidFill>
                <a:srgbClr val="000000"/>
              </a:solidFill>
            </a:endParaRPr>
          </a:p>
        </p:txBody>
      </p:sp>
      <p:sp>
        <p:nvSpPr>
          <p:cNvPr id="246786" name="Rectangle 2"/>
          <p:cNvSpPr>
            <a:spLocks noGrp="1" noRot="1" noChangeAspect="1" noChangeArrowheads="1"/>
          </p:cNvSpPr>
          <p:nvPr>
            <p:ph type="sldImg"/>
          </p:nvPr>
        </p:nvSpPr>
        <p:spPr>
          <a:solidFill>
            <a:srgbClr val="FFFFFF"/>
          </a:solidFill>
          <a:ln/>
        </p:spPr>
      </p:sp>
      <p:sp>
        <p:nvSpPr>
          <p:cNvPr id="26931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72A85A6-90CB-FE48-9991-915661596D23}" type="slidenum">
              <a:rPr lang="en-US" sz="1200">
                <a:solidFill>
                  <a:srgbClr val="000000"/>
                </a:solidFill>
              </a:rPr>
              <a:pPr/>
              <a:t>56</a:t>
            </a:fld>
            <a:endParaRPr lang="en-US" sz="1200">
              <a:solidFill>
                <a:srgbClr val="000000"/>
              </a:solidFill>
            </a:endParaRPr>
          </a:p>
        </p:txBody>
      </p:sp>
      <p:sp>
        <p:nvSpPr>
          <p:cNvPr id="248834" name="Rectangle 2"/>
          <p:cNvSpPr>
            <a:spLocks noGrp="1" noRot="1" noChangeAspect="1" noChangeArrowheads="1"/>
          </p:cNvSpPr>
          <p:nvPr>
            <p:ph type="sldImg"/>
          </p:nvPr>
        </p:nvSpPr>
        <p:spPr>
          <a:solidFill>
            <a:srgbClr val="FFFFFF"/>
          </a:solidFill>
          <a:ln/>
        </p:spPr>
      </p:sp>
      <p:sp>
        <p:nvSpPr>
          <p:cNvPr id="27136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1791B0-A1EF-3246-A5B5-4E351816C14B}" type="slidenum">
              <a:rPr lang="en-US" sz="1200">
                <a:solidFill>
                  <a:srgbClr val="000000"/>
                </a:solidFill>
              </a:rPr>
              <a:pPr/>
              <a:t>57</a:t>
            </a:fld>
            <a:endParaRPr lang="en-US" sz="1200">
              <a:solidFill>
                <a:srgbClr val="000000"/>
              </a:solidFill>
            </a:endParaRPr>
          </a:p>
        </p:txBody>
      </p:sp>
      <p:sp>
        <p:nvSpPr>
          <p:cNvPr id="250882" name="Rectangle 2"/>
          <p:cNvSpPr>
            <a:spLocks noGrp="1" noRot="1" noChangeAspect="1" noChangeArrowheads="1"/>
          </p:cNvSpPr>
          <p:nvPr>
            <p:ph type="sldImg"/>
          </p:nvPr>
        </p:nvSpPr>
        <p:spPr>
          <a:solidFill>
            <a:srgbClr val="FFFFFF"/>
          </a:solidFill>
          <a:ln/>
        </p:spPr>
      </p:sp>
      <p:sp>
        <p:nvSpPr>
          <p:cNvPr id="27341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C20B22E-AD4F-AC43-B805-2647FC3BBD28}" type="slidenum">
              <a:rPr lang="en-US" sz="1200"/>
              <a:pPr/>
              <a:t>5</a:t>
            </a:fld>
            <a:endParaRPr lang="en-US" sz="1200"/>
          </a:p>
        </p:txBody>
      </p:sp>
      <p:sp>
        <p:nvSpPr>
          <p:cNvPr id="7966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7510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atin typeface="Helvetica" charset="0"/>
              </a:rPr>
              <a:t>In fact, the ship is called the USS New York.</a:t>
            </a:r>
          </a:p>
          <a:p>
            <a:pPr eaLnBrk="1" hangingPunct="1"/>
            <a:r>
              <a:rPr lang="en-US">
                <a:latin typeface="Helvetica" charset="0"/>
              </a:rPr>
              <a:t>Of its 24 tons, 7.5 came from the World Trade Center and was melted down in a foundry in Avondale, LA to cast the ship</a:t>
            </a:r>
            <a:r>
              <a:rPr lang="fr-FR">
                <a:latin typeface="Helvetica" charset="0"/>
              </a:rPr>
              <a:t>'</a:t>
            </a:r>
            <a:r>
              <a:rPr lang="en-US">
                <a:latin typeface="Helvetica" charset="0"/>
              </a:rPr>
              <a:t>s bow section.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EA6EF9-3FC3-C248-BF68-4162EC2F6741}" type="slidenum">
              <a:rPr lang="en-US" sz="1200">
                <a:solidFill>
                  <a:srgbClr val="000000"/>
                </a:solidFill>
              </a:rPr>
              <a:pPr/>
              <a:t>58</a:t>
            </a:fld>
            <a:endParaRPr lang="en-US" sz="1200">
              <a:solidFill>
                <a:srgbClr val="000000"/>
              </a:solidFill>
            </a:endParaRPr>
          </a:p>
        </p:txBody>
      </p:sp>
      <p:sp>
        <p:nvSpPr>
          <p:cNvPr id="252930" name="Rectangle 2"/>
          <p:cNvSpPr>
            <a:spLocks noGrp="1" noRot="1" noChangeAspect="1" noChangeArrowheads="1"/>
          </p:cNvSpPr>
          <p:nvPr>
            <p:ph type="sldImg"/>
          </p:nvPr>
        </p:nvSpPr>
        <p:spPr>
          <a:solidFill>
            <a:srgbClr val="FFFFFF"/>
          </a:solidFill>
          <a:ln/>
        </p:spPr>
      </p:sp>
      <p:sp>
        <p:nvSpPr>
          <p:cNvPr id="27545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E10DC2A-AC49-5747-911D-0A40FDA51772}" type="slidenum">
              <a:rPr lang="en-US" sz="1200">
                <a:solidFill>
                  <a:srgbClr val="000000"/>
                </a:solidFill>
              </a:rPr>
              <a:pPr/>
              <a:t>59</a:t>
            </a:fld>
            <a:endParaRPr lang="en-US" sz="1200">
              <a:solidFill>
                <a:srgbClr val="000000"/>
              </a:solidFill>
            </a:endParaRPr>
          </a:p>
        </p:txBody>
      </p:sp>
      <p:sp>
        <p:nvSpPr>
          <p:cNvPr id="254978" name="Rectangle 2"/>
          <p:cNvSpPr>
            <a:spLocks noGrp="1" noRot="1" noChangeAspect="1" noChangeArrowheads="1"/>
          </p:cNvSpPr>
          <p:nvPr>
            <p:ph type="sldImg"/>
          </p:nvPr>
        </p:nvSpPr>
        <p:spPr>
          <a:solidFill>
            <a:srgbClr val="FFFFFF"/>
          </a:solidFill>
          <a:ln/>
        </p:spPr>
      </p:sp>
      <p:sp>
        <p:nvSpPr>
          <p:cNvPr id="27750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EABADF0-A9DB-7046-AF78-832689AAA8B6}" type="slidenum">
              <a:rPr lang="en-US" sz="1200"/>
              <a:pPr/>
              <a:t>60</a:t>
            </a:fld>
            <a:endParaRPr lang="en-US" sz="1200"/>
          </a:p>
        </p:txBody>
      </p:sp>
      <p:sp>
        <p:nvSpPr>
          <p:cNvPr id="5242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7955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53A2F9B-2F48-084D-B8BB-F007CB3F897B}" type="slidenum">
              <a:rPr lang="en-US" sz="1200"/>
              <a:pPr/>
              <a:t>62</a:t>
            </a:fld>
            <a:endParaRPr lang="en-US" sz="1200"/>
          </a:p>
        </p:txBody>
      </p:sp>
      <p:sp>
        <p:nvSpPr>
          <p:cNvPr id="5222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8262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2D45D6B-FCA7-2741-B07D-5AE38C1A5AC1}" type="slidenum">
              <a:rPr lang="en-US" sz="1200"/>
              <a:pPr/>
              <a:t>63</a:t>
            </a:fld>
            <a:endParaRPr lang="en-US" sz="1200"/>
          </a:p>
        </p:txBody>
      </p:sp>
      <p:sp>
        <p:nvSpPr>
          <p:cNvPr id="5283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84675"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3755484-9CAB-6342-8427-2CB9CCF1B6C2}" type="slidenum">
              <a:rPr lang="en-US" sz="1200"/>
              <a:pPr/>
              <a:t>64</a:t>
            </a:fld>
            <a:endParaRPr lang="en-US" sz="1200"/>
          </a:p>
        </p:txBody>
      </p:sp>
      <p:sp>
        <p:nvSpPr>
          <p:cNvPr id="5263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8672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EABADF0-A9DB-7046-AF78-832689AAA8B6}" type="slidenum">
              <a:rPr lang="en-US" sz="1200"/>
              <a:pPr/>
              <a:t>65</a:t>
            </a:fld>
            <a:endParaRPr lang="en-US" sz="1200"/>
          </a:p>
        </p:txBody>
      </p:sp>
      <p:sp>
        <p:nvSpPr>
          <p:cNvPr id="5242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7955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66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NT Preaching (</a:t>
            </a:r>
            <a:r>
              <a:rPr lang="en-US" dirty="0" err="1" smtClean="0">
                <a:latin typeface="Arial" charset="0"/>
                <a:ea typeface="ＭＳ Ｐゴシック" charset="0"/>
                <a:cs typeface="ＭＳ Ｐゴシック" charset="0"/>
              </a:rPr>
              <a:t>np</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2B54D56-0B00-8742-9067-1271D44A5CDB}" type="slidenum">
              <a:rPr lang="en-US" sz="1200"/>
              <a:pPr/>
              <a:t>6</a:t>
            </a:fld>
            <a:endParaRPr lang="en-US" sz="1200"/>
          </a:p>
        </p:txBody>
      </p:sp>
      <p:sp>
        <p:nvSpPr>
          <p:cNvPr id="7987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7715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atin typeface="Helvetica" charset="0"/>
              </a:rPr>
              <a:t>Junior Chavers, foundry operations manager, said that when the trade center steel first arrived, he touched it with his hand and the </a:t>
            </a:r>
            <a:r>
              <a:rPr lang="fr-FR">
                <a:latin typeface="Helvetica" charset="0"/>
              </a:rPr>
              <a:t>'</a:t>
            </a:r>
            <a:r>
              <a:rPr lang="en-US">
                <a:latin typeface="Helvetica" charset="0"/>
              </a:rPr>
              <a:t>hair on my neck stood up.</a:t>
            </a:r>
            <a:r>
              <a:rPr lang="fr-FR">
                <a:latin typeface="Helvetica" charset="0"/>
              </a:rPr>
              <a:t>'</a:t>
            </a:r>
            <a:r>
              <a:rPr lang="en-US">
                <a:latin typeface="Helvetica" charset="0"/>
              </a:rPr>
              <a:t> </a:t>
            </a:r>
            <a:r>
              <a:rPr lang="fr-FR">
                <a:latin typeface="Helvetica" charset="0"/>
              </a:rPr>
              <a:t>'</a:t>
            </a:r>
            <a:r>
              <a:rPr lang="en-US">
                <a:latin typeface="Helvetica" charset="0"/>
              </a:rPr>
              <a:t>It had a big meaning to it for all of us,</a:t>
            </a:r>
            <a:r>
              <a:rPr lang="fr-FR">
                <a:latin typeface="Helvetica" charset="0"/>
              </a:rPr>
              <a:t>'</a:t>
            </a:r>
            <a:r>
              <a:rPr lang="en-US">
                <a:latin typeface="Helvetica" charset="0"/>
              </a:rPr>
              <a:t> he said. </a:t>
            </a:r>
            <a:r>
              <a:rPr lang="fr-FR">
                <a:latin typeface="Helvetica" charset="0"/>
              </a:rPr>
              <a:t>'</a:t>
            </a:r>
            <a:r>
              <a:rPr lang="en-US">
                <a:latin typeface="Helvetica" charset="0"/>
              </a:rPr>
              <a:t>They knocked us down. They can</a:t>
            </a:r>
            <a:r>
              <a:rPr lang="fr-FR">
                <a:latin typeface="Helvetica" charset="0"/>
              </a:rPr>
              <a:t>'</a:t>
            </a:r>
            <a:r>
              <a:rPr lang="en-US">
                <a:latin typeface="Helvetica" charset="0"/>
              </a:rPr>
              <a:t>t keep us down. We</a:t>
            </a:r>
            <a:r>
              <a:rPr lang="fr-FR">
                <a:latin typeface="Helvetica" charset="0"/>
              </a:rPr>
              <a:t>'</a:t>
            </a:r>
            <a:r>
              <a:rPr lang="en-US">
                <a:latin typeface="Helvetica" charset="0"/>
              </a:rPr>
              <a:t>re going to be back.</a:t>
            </a:r>
            <a:r>
              <a:rPr lang="fr-FR">
                <a:latin typeface="Helvetica" charset="0"/>
              </a:rPr>
              <a:t>'</a:t>
            </a:r>
            <a:endParaRPr lang="en-US">
              <a:latin typeface="Helvetic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B0B3377-F787-2D4D-A7B2-FC9F066BEDC8}" type="slidenum">
              <a:rPr lang="en-US" sz="1200"/>
              <a:pPr/>
              <a:t>7</a:t>
            </a:fld>
            <a:endParaRPr lang="en-US" sz="1200"/>
          </a:p>
        </p:txBody>
      </p:sp>
      <p:sp>
        <p:nvSpPr>
          <p:cNvPr id="8007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7920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atin typeface="Helvetica" charset="0"/>
              </a:rPr>
              <a:t>When it was poured into the molds on Sept 9, 2003, </a:t>
            </a:r>
            <a:r>
              <a:rPr lang="fr-FR">
                <a:latin typeface="Helvetica" charset="0"/>
              </a:rPr>
              <a:t>'</a:t>
            </a:r>
            <a:r>
              <a:rPr lang="en-US">
                <a:latin typeface="Helvetica" charset="0"/>
              </a:rPr>
              <a:t>those big rough steelworkers treated it with total reverence,</a:t>
            </a:r>
            <a:r>
              <a:rPr lang="fr-FR">
                <a:latin typeface="Helvetica" charset="0"/>
              </a:rPr>
              <a:t>'</a:t>
            </a:r>
            <a:r>
              <a:rPr lang="en-US">
                <a:latin typeface="Helvetica" charset="0"/>
              </a:rPr>
              <a:t> recalled Navy Capt. Kevin Wensing, who was there. </a:t>
            </a:r>
            <a:r>
              <a:rPr lang="fr-FR">
                <a:latin typeface="Helvetica" charset="0"/>
              </a:rPr>
              <a:t>'</a:t>
            </a:r>
            <a:r>
              <a:rPr lang="en-US">
                <a:latin typeface="Helvetica" charset="0"/>
              </a:rPr>
              <a:t>It was a spiritual moment for everybody there.</a:t>
            </a:r>
            <a:r>
              <a:rPr lang="fr-FR">
                <a:latin typeface="Helvetica" charset="0"/>
              </a:rPr>
              <a:t>'</a:t>
            </a:r>
            <a:r>
              <a:rPr lang="en-US">
                <a:latin typeface="Helvetica" charset="0"/>
              </a:rPr>
              <a:t> Here three veteran employees of Amite Foundry open the ladle containing tons of molten steel from the World Trade Center.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2E5E20E-41B1-174A-89E6-494ED6FD1B99}" type="slidenum">
              <a:rPr lang="en-US" sz="1200"/>
              <a:pPr/>
              <a:t>8</a:t>
            </a:fld>
            <a:endParaRPr lang="en-US" sz="1200"/>
          </a:p>
        </p:txBody>
      </p:sp>
      <p:sp>
        <p:nvSpPr>
          <p:cNvPr id="8028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8125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atin typeface="Helvetica" charset="0"/>
              </a:rPr>
              <a:t>The ship</a:t>
            </a:r>
            <a:r>
              <a:rPr lang="fr-FR" altLang="ja-JP"/>
              <a:t>'</a:t>
            </a:r>
            <a:r>
              <a:rPr lang="en-US">
                <a:latin typeface="Helvetica" charset="0"/>
              </a:rPr>
              <a:t>s motto is blazoned on the side: </a:t>
            </a:r>
            <a:r>
              <a:rPr lang="ja-JP" altLang="en-US"/>
              <a:t>“</a:t>
            </a:r>
            <a:r>
              <a:rPr lang="en-US" altLang="ja-JP">
                <a:latin typeface="Helvetica" charset="0"/>
              </a:rPr>
              <a:t>Never Forget</a:t>
            </a:r>
            <a:r>
              <a:rPr lang="fr-FR" altLang="ja-JP">
                <a:latin typeface="Helvetica" charset="0"/>
              </a:rPr>
              <a:t>'</a:t>
            </a:r>
            <a:r>
              <a:rPr lang="en-US" altLang="ja-JP">
                <a:latin typeface="Helvetica" charset="0"/>
              </a:rPr>
              <a:t>!</a:t>
            </a:r>
            <a:r>
              <a:rPr lang="ja-JP" altLang="en-US"/>
              <a:t>”</a:t>
            </a:r>
            <a:r>
              <a:rPr lang="en-US" altLang="ja-JP">
                <a:latin typeface="Helvetica" charset="0"/>
              </a:rPr>
              <a:t>  It will officially be commissioned in NYC in Fall 2009.</a:t>
            </a:r>
            <a:endParaRPr lang="en-US">
              <a:latin typeface="Helvetica"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89C439F-EDB2-CF46-AB01-53014DEDCB46}" type="slidenum">
              <a:rPr lang="en-US" sz="1200"/>
              <a:pPr/>
              <a:t>9</a:t>
            </a:fld>
            <a:endParaRPr lang="en-US" sz="1200"/>
          </a:p>
        </p:txBody>
      </p:sp>
      <p:sp>
        <p:nvSpPr>
          <p:cNvPr id="8048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83299" name="Rectangle 3"/>
          <p:cNvSpPr>
            <a:spLocks noChangeArrowheads="1"/>
          </p:cNvSpPr>
          <p:nvPr>
            <p:ph type="body" idx="1"/>
          </p:nvPr>
        </p:nvSpPr>
        <p:spPr>
          <a:solidFill>
            <a:srgbClr val="FFFFFF"/>
          </a:solidFill>
          <a:ln>
            <a:solidFill>
              <a:srgbClr val="000000"/>
            </a:solidFill>
            <a:miter lim="800000"/>
            <a:headEnd/>
            <a:tailEnd/>
          </a:ln>
        </p:spPr>
        <p:txBody>
          <a:bodyPr/>
          <a:lstStyle/>
          <a:p>
            <a:pPr lvl="2" algn="just" eaLnBrk="1" hangingPunct="1">
              <a:spcBef>
                <a:spcPts val="1200"/>
              </a:spcBef>
              <a:spcAft>
                <a:spcPts val="300"/>
              </a:spcAft>
            </a:pPr>
            <a:r>
              <a:rPr noProof="1">
                <a:latin typeface="Times" charset="0"/>
                <a:cs typeface="Times New Roman" charset="0"/>
              </a:rPr>
              <a:t>1.	</a:t>
            </a:r>
            <a:r>
              <a:rPr lang="en-US">
                <a:latin typeface="Helvetica" charset="0"/>
              </a:rPr>
              <a:t>As I thought about the upcoming seventh commemoration of 9/11 and this ship made from remnants of destruction, the parallel to our lives as Christians really hit me.</a:t>
            </a:r>
          </a:p>
          <a:p>
            <a:pPr lvl="3" algn="just" eaLnBrk="1" hangingPunct="1">
              <a:spcBef>
                <a:spcPts val="1200"/>
              </a:spcBef>
              <a:spcAft>
                <a:spcPts val="300"/>
              </a:spcAft>
            </a:pPr>
            <a:r>
              <a:rPr lang="en-US">
                <a:latin typeface="Times" charset="0"/>
                <a:cs typeface="Times New Roman" charset="0"/>
              </a:rPr>
              <a:t>a)	</a:t>
            </a:r>
            <a:r>
              <a:rPr lang="en-US">
                <a:latin typeface="Helvetica" charset="0"/>
              </a:rPr>
              <a:t>Like the Twin Towers, we also were made beautiful for a grand purpose in Eden.</a:t>
            </a:r>
          </a:p>
          <a:p>
            <a:pPr lvl="3" algn="just" eaLnBrk="1" hangingPunct="1">
              <a:spcBef>
                <a:spcPts val="1200"/>
              </a:spcBef>
              <a:spcAft>
                <a:spcPts val="300"/>
              </a:spcAft>
            </a:pPr>
            <a:r>
              <a:rPr lang="en-US">
                <a:latin typeface="Times" charset="0"/>
                <a:cs typeface="Times New Roman" charset="0"/>
              </a:rPr>
              <a:t>b)	</a:t>
            </a:r>
            <a:r>
              <a:rPr lang="en-US">
                <a:latin typeface="Helvetica" charset="0"/>
              </a:rPr>
              <a:t>Like those Twin Towers, we also became remnants of destruction back in Eden.</a:t>
            </a:r>
          </a:p>
          <a:p>
            <a:pPr lvl="3" algn="just" eaLnBrk="1" hangingPunct="1">
              <a:spcBef>
                <a:spcPts val="1200"/>
              </a:spcBef>
              <a:spcAft>
                <a:spcPts val="300"/>
              </a:spcAft>
            </a:pPr>
            <a:r>
              <a:rPr lang="en-US">
                <a:latin typeface="Times" charset="0"/>
                <a:cs typeface="Times New Roman" charset="0"/>
              </a:rPr>
              <a:t>c)	</a:t>
            </a:r>
            <a:r>
              <a:rPr lang="en-US">
                <a:latin typeface="Helvetica" charset="0"/>
              </a:rPr>
              <a:t>Like the World Trade Center recycled into a useful vessel against aggressors, so as believers in Christ, He has made us a new body in Christ to battle the enemy.</a:t>
            </a:r>
          </a:p>
          <a:p>
            <a:pPr algn="just" eaLnBrk="1" hangingPunct="1"/>
            <a:r>
              <a:rPr lang="en-US">
                <a:latin typeface="Helvetica" charset="0"/>
              </a:rPr>
              <a:t>Each part of that ship has a specific purpose; likewise, because we are in Christ, the Holy Spirit has assigned each of us a new role to play in the body of Christ.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7.jpe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D838BF-3807-CB4B-BF29-89E25D2C4703}" type="slidenum">
              <a:rPr lang="en-US"/>
              <a:pPr>
                <a:defRPr/>
              </a:pPr>
              <a:t>‹#›</a:t>
            </a:fld>
            <a:endParaRPr lang="en-US"/>
          </a:p>
        </p:txBody>
      </p:sp>
    </p:spTree>
    <p:extLst>
      <p:ext uri="{BB962C8B-B14F-4D97-AF65-F5344CB8AC3E}">
        <p14:creationId xmlns:p14="http://schemas.microsoft.com/office/powerpoint/2010/main" val="2243119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B67827-43B6-884B-B496-332BC702ADC1}" type="slidenum">
              <a:rPr lang="en-US"/>
              <a:pPr>
                <a:defRPr/>
              </a:pPr>
              <a:t>‹#›</a:t>
            </a:fld>
            <a:endParaRPr lang="en-US"/>
          </a:p>
        </p:txBody>
      </p:sp>
    </p:spTree>
    <p:extLst>
      <p:ext uri="{BB962C8B-B14F-4D97-AF65-F5344CB8AC3E}">
        <p14:creationId xmlns:p14="http://schemas.microsoft.com/office/powerpoint/2010/main" val="20546551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0E73CCE5-2272-E047-BAAE-8F456210FF2D}" type="slidenum">
              <a:rPr lang="en-US"/>
              <a:pPr>
                <a:defRPr/>
              </a:pPr>
              <a:t>‹#›</a:t>
            </a:fld>
            <a:endParaRPr lang="en-US"/>
          </a:p>
        </p:txBody>
      </p:sp>
    </p:spTree>
    <p:extLst>
      <p:ext uri="{BB962C8B-B14F-4D97-AF65-F5344CB8AC3E}">
        <p14:creationId xmlns:p14="http://schemas.microsoft.com/office/powerpoint/2010/main" val="8645871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CE02D3E5-A032-2340-8FCF-4D1EA1BFC061}" type="slidenum">
              <a:rPr lang="en-US"/>
              <a:pPr>
                <a:defRPr/>
              </a:pPr>
              <a:t>‹#›</a:t>
            </a:fld>
            <a:endParaRPr lang="en-US"/>
          </a:p>
        </p:txBody>
      </p:sp>
    </p:spTree>
    <p:extLst>
      <p:ext uri="{BB962C8B-B14F-4D97-AF65-F5344CB8AC3E}">
        <p14:creationId xmlns:p14="http://schemas.microsoft.com/office/powerpoint/2010/main" val="22250182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A51EB359-49BA-3B48-A9DD-114FF0039ECB}" type="slidenum">
              <a:rPr lang="en-US"/>
              <a:pPr>
                <a:defRPr/>
              </a:pPr>
              <a:t>‹#›</a:t>
            </a:fld>
            <a:endParaRPr lang="en-US"/>
          </a:p>
        </p:txBody>
      </p:sp>
    </p:spTree>
    <p:extLst>
      <p:ext uri="{BB962C8B-B14F-4D97-AF65-F5344CB8AC3E}">
        <p14:creationId xmlns:p14="http://schemas.microsoft.com/office/powerpoint/2010/main" val="6530073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82FEE9E0-367D-6341-8331-4D237A38E00E}" type="slidenum">
              <a:rPr lang="en-US"/>
              <a:pPr>
                <a:defRPr/>
              </a:pPr>
              <a:t>‹#›</a:t>
            </a:fld>
            <a:endParaRPr lang="en-US"/>
          </a:p>
        </p:txBody>
      </p:sp>
    </p:spTree>
    <p:extLst>
      <p:ext uri="{BB962C8B-B14F-4D97-AF65-F5344CB8AC3E}">
        <p14:creationId xmlns:p14="http://schemas.microsoft.com/office/powerpoint/2010/main" val="42542473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charset="0"/>
              </a:defRPr>
            </a:lvl1pPr>
          </a:lstStyle>
          <a:p>
            <a:pPr>
              <a:defRPr/>
            </a:pPr>
            <a:fld id="{FE898937-3E03-5042-B21D-8C5A12EE0164}" type="slidenum">
              <a:rPr lang="en-US"/>
              <a:pPr>
                <a:defRPr/>
              </a:pPr>
              <a:t>‹#›</a:t>
            </a:fld>
            <a:endParaRPr lang="en-US"/>
          </a:p>
        </p:txBody>
      </p:sp>
    </p:spTree>
    <p:extLst>
      <p:ext uri="{BB962C8B-B14F-4D97-AF65-F5344CB8AC3E}">
        <p14:creationId xmlns:p14="http://schemas.microsoft.com/office/powerpoint/2010/main" val="39466321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charset="0"/>
              </a:defRPr>
            </a:lvl1pPr>
          </a:lstStyle>
          <a:p>
            <a:pPr>
              <a:defRPr/>
            </a:pPr>
            <a:fld id="{0F06971B-D5F3-A84D-ACC9-988CA2F5AEF2}" type="slidenum">
              <a:rPr lang="en-US"/>
              <a:pPr>
                <a:defRPr/>
              </a:pPr>
              <a:t>‹#›</a:t>
            </a:fld>
            <a:endParaRPr lang="en-US"/>
          </a:p>
        </p:txBody>
      </p:sp>
    </p:spTree>
    <p:extLst>
      <p:ext uri="{BB962C8B-B14F-4D97-AF65-F5344CB8AC3E}">
        <p14:creationId xmlns:p14="http://schemas.microsoft.com/office/powerpoint/2010/main" val="573841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A3FEA90A-2E30-7644-BE3F-16F455897B38}" type="slidenum">
              <a:rPr lang="en-US"/>
              <a:pPr>
                <a:defRPr/>
              </a:pPr>
              <a:t>‹#›</a:t>
            </a:fld>
            <a:endParaRPr lang="en-US"/>
          </a:p>
        </p:txBody>
      </p:sp>
    </p:spTree>
    <p:extLst>
      <p:ext uri="{BB962C8B-B14F-4D97-AF65-F5344CB8AC3E}">
        <p14:creationId xmlns:p14="http://schemas.microsoft.com/office/powerpoint/2010/main" val="428426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FF435771-2016-FC41-8B2F-FAC422B59B0D}" type="slidenum">
              <a:rPr lang="en-US"/>
              <a:pPr>
                <a:defRPr/>
              </a:pPr>
              <a:t>‹#›</a:t>
            </a:fld>
            <a:endParaRPr lang="en-US"/>
          </a:p>
        </p:txBody>
      </p:sp>
    </p:spTree>
    <p:extLst>
      <p:ext uri="{BB962C8B-B14F-4D97-AF65-F5344CB8AC3E}">
        <p14:creationId xmlns:p14="http://schemas.microsoft.com/office/powerpoint/2010/main" val="30069417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8A125800-5834-5A4D-A64C-94C94B49B783}" type="slidenum">
              <a:rPr lang="en-US"/>
              <a:pPr>
                <a:defRPr/>
              </a:pPr>
              <a:t>‹#›</a:t>
            </a:fld>
            <a:endParaRPr lang="en-US"/>
          </a:p>
        </p:txBody>
      </p:sp>
    </p:spTree>
    <p:extLst>
      <p:ext uri="{BB962C8B-B14F-4D97-AF65-F5344CB8AC3E}">
        <p14:creationId xmlns:p14="http://schemas.microsoft.com/office/powerpoint/2010/main" val="11819321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21A03E3E-1E34-7947-B1A1-5E0D59BB9475}" type="slidenum">
              <a:rPr lang="en-US"/>
              <a:pPr>
                <a:defRPr/>
              </a:pPr>
              <a:t>‹#›</a:t>
            </a:fld>
            <a:endParaRPr lang="en-US"/>
          </a:p>
        </p:txBody>
      </p:sp>
    </p:spTree>
    <p:extLst>
      <p:ext uri="{BB962C8B-B14F-4D97-AF65-F5344CB8AC3E}">
        <p14:creationId xmlns:p14="http://schemas.microsoft.com/office/powerpoint/2010/main" val="224493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360C22-8FB3-F14D-B586-B6A35910E420}" type="slidenum">
              <a:rPr lang="en-US"/>
              <a:pPr>
                <a:defRPr/>
              </a:pPr>
              <a:t>‹#›</a:t>
            </a:fld>
            <a:endParaRPr lang="en-US"/>
          </a:p>
        </p:txBody>
      </p:sp>
    </p:spTree>
    <p:extLst>
      <p:ext uri="{BB962C8B-B14F-4D97-AF65-F5344CB8AC3E}">
        <p14:creationId xmlns:p14="http://schemas.microsoft.com/office/powerpoint/2010/main" val="15356635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FF7869C4-1D77-5B44-BF8A-98B94646BA74}" type="slidenum">
              <a:rPr lang="en-US"/>
              <a:pPr>
                <a:defRPr/>
              </a:pPr>
              <a:t>‹#›</a:t>
            </a:fld>
            <a:endParaRPr lang="en-US"/>
          </a:p>
        </p:txBody>
      </p:sp>
    </p:spTree>
    <p:extLst>
      <p:ext uri="{BB962C8B-B14F-4D97-AF65-F5344CB8AC3E}">
        <p14:creationId xmlns:p14="http://schemas.microsoft.com/office/powerpoint/2010/main" val="36026231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defTabSz="457200" eaLnBrk="0" hangingPunct="0">
              <a:defRPr>
                <a:latin typeface="Calibri" pitchFamily="-111" charset="0"/>
                <a:ea typeface="ＭＳ Ｐゴシック" charset="-128"/>
                <a:cs typeface="ＭＳ Ｐゴシック" charset="-128"/>
              </a:defRPr>
            </a:lvl1pPr>
          </a:lstStyle>
          <a:p>
            <a:pPr>
              <a:defRPr/>
            </a:pPr>
            <a:endParaRPr lang="en-US"/>
          </a:p>
        </p:txBody>
      </p:sp>
      <p:sp>
        <p:nvSpPr>
          <p:cNvPr id="3" name="Rectangle 1029"/>
          <p:cNvSpPr>
            <a:spLocks noGrp="1" noChangeArrowheads="1"/>
          </p:cNvSpPr>
          <p:nvPr>
            <p:ph type="ftr" sz="quarter" idx="11"/>
          </p:nvPr>
        </p:nvSpPr>
        <p:spPr/>
        <p:txBody>
          <a:bodyPr/>
          <a:lstStyle>
            <a:lvl1pPr defTabSz="457200" eaLnBrk="0" hangingPunct="0">
              <a:defRPr/>
            </a:lvl1pPr>
          </a:lstStyle>
          <a:p>
            <a:pPr>
              <a:defRPr/>
            </a:pPr>
            <a:endParaRPr lang="en-US"/>
          </a:p>
        </p:txBody>
      </p:sp>
      <p:sp>
        <p:nvSpPr>
          <p:cNvPr id="4" name="Rectangle 1030"/>
          <p:cNvSpPr>
            <a:spLocks noGrp="1" noChangeArrowheads="1"/>
          </p:cNvSpPr>
          <p:nvPr>
            <p:ph type="sldNum" sz="quarter" idx="12"/>
          </p:nvPr>
        </p:nvSpPr>
        <p:spPr/>
        <p:txBody>
          <a:bodyPr/>
          <a:lstStyle>
            <a:lvl1pPr defTabSz="457200" eaLnBrk="0" hangingPunct="0">
              <a:defRPr>
                <a:ea typeface="MS PGothic" charset="0"/>
                <a:cs typeface="MS PGothic" charset="0"/>
              </a:defRPr>
            </a:lvl1pPr>
          </a:lstStyle>
          <a:p>
            <a:pPr>
              <a:defRPr/>
            </a:pPr>
            <a:fld id="{97EC6B55-56E5-F640-ACD5-56A05492E5D4}" type="slidenum">
              <a:rPr lang="en-US"/>
              <a:pPr>
                <a:defRPr/>
              </a:pPr>
              <a:t>‹#›</a:t>
            </a:fld>
            <a:endParaRPr lang="en-US"/>
          </a:p>
        </p:txBody>
      </p:sp>
    </p:spTree>
    <p:extLst>
      <p:ext uri="{BB962C8B-B14F-4D97-AF65-F5344CB8AC3E}">
        <p14:creationId xmlns:p14="http://schemas.microsoft.com/office/powerpoint/2010/main" val="3856280493"/>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eaLnBrk="0" hangingPunct="0">
              <a:defRPr>
                <a:ea typeface="MS PGothic" charset="0"/>
                <a:cs typeface="MS PGothic" charset="0"/>
              </a:defRPr>
            </a:lvl1pPr>
          </a:lstStyle>
          <a:p>
            <a:pPr>
              <a:defRPr/>
            </a:pPr>
            <a:fld id="{379AFDEE-DCF0-C644-9FD7-2366F88E46D4}" type="datetime1">
              <a:rPr lang="en-US"/>
              <a:pPr>
                <a:defRPr/>
              </a:pPr>
              <a:t>12/7/17</a:t>
            </a:fld>
            <a:endParaRPr lang="en-US"/>
          </a:p>
        </p:txBody>
      </p:sp>
      <p:sp>
        <p:nvSpPr>
          <p:cNvPr id="5" name="Footer Placeholder 4"/>
          <p:cNvSpPr>
            <a:spLocks noGrp="1"/>
          </p:cNvSpPr>
          <p:nvPr>
            <p:ph type="ftr" sz="quarter" idx="11"/>
          </p:nvPr>
        </p:nvSpPr>
        <p:spPr/>
        <p:txBody>
          <a:bodyPr/>
          <a:lstStyle>
            <a:lvl1pPr defTabSz="457200"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hangingPunct="0">
              <a:defRPr>
                <a:ea typeface="MS PGothic" charset="0"/>
                <a:cs typeface="MS PGothic" charset="0"/>
              </a:defRPr>
            </a:lvl1pPr>
          </a:lstStyle>
          <a:p>
            <a:pPr>
              <a:defRPr/>
            </a:pPr>
            <a:fld id="{1E7BE5DC-8932-B743-8DF8-4642C2166083}" type="slidenum">
              <a:rPr lang="en-US"/>
              <a:pPr>
                <a:defRPr/>
              </a:pPr>
              <a:t>‹#›</a:t>
            </a:fld>
            <a:endParaRPr lang="en-US"/>
          </a:p>
        </p:txBody>
      </p:sp>
    </p:spTree>
    <p:extLst>
      <p:ext uri="{BB962C8B-B14F-4D97-AF65-F5344CB8AC3E}">
        <p14:creationId xmlns:p14="http://schemas.microsoft.com/office/powerpoint/2010/main" val="6414354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p:txBody>
          <a:bodyPr/>
          <a:lstStyle>
            <a:lvl1pPr eaLnBrk="0" hangingPunct="0">
              <a:defRPr>
                <a:ea typeface="ＭＳ Ｐゴシック" charset="-128"/>
                <a:cs typeface="ＭＳ Ｐゴシック" charset="-128"/>
              </a:defRPr>
            </a:lvl1pPr>
          </a:lstStyle>
          <a:p>
            <a:pPr>
              <a:defRPr/>
            </a:pPr>
            <a:endParaRPr lang="en-US"/>
          </a:p>
        </p:txBody>
      </p:sp>
      <p:sp>
        <p:nvSpPr>
          <p:cNvPr id="5" name="Rectangle 1029"/>
          <p:cNvSpPr>
            <a:spLocks noGrp="1" noChangeArrowheads="1"/>
          </p:cNvSpPr>
          <p:nvPr>
            <p:ph type="ftr" sz="quarter" idx="11"/>
          </p:nvPr>
        </p:nvSpPr>
        <p:spPr/>
        <p:txBody>
          <a:bodyPr/>
          <a:lstStyle>
            <a:lvl1pPr eaLnBrk="0" hangingPunct="0">
              <a:defRPr>
                <a:ea typeface="ＭＳ Ｐゴシック" charset="-128"/>
                <a:cs typeface="ＭＳ Ｐゴシック" charset="-128"/>
              </a:defRPr>
            </a:lvl1pPr>
          </a:lstStyle>
          <a:p>
            <a:pPr>
              <a:defRPr/>
            </a:pPr>
            <a:endParaRPr lang="en-US"/>
          </a:p>
        </p:txBody>
      </p:sp>
      <p:sp>
        <p:nvSpPr>
          <p:cNvPr id="6" name="Rectangle 1030"/>
          <p:cNvSpPr>
            <a:spLocks noGrp="1" noChangeArrowheads="1"/>
          </p:cNvSpPr>
          <p:nvPr>
            <p:ph type="sldNum" sz="quarter" idx="12"/>
          </p:nvPr>
        </p:nvSpPr>
        <p:spPr/>
        <p:txBody>
          <a:bodyPr/>
          <a:lstStyle>
            <a:lvl1pPr eaLnBrk="0" hangingPunct="0">
              <a:defRPr>
                <a:ea typeface="MS PGothic" charset="0"/>
                <a:cs typeface="MS PGothic" charset="0"/>
              </a:defRPr>
            </a:lvl1pPr>
          </a:lstStyle>
          <a:p>
            <a:pPr>
              <a:defRPr/>
            </a:pPr>
            <a:fld id="{59DA56D3-7A00-4140-A0ED-3D1BE7B3DF01}" type="slidenum">
              <a:rPr lang="en-US"/>
              <a:pPr>
                <a:defRPr/>
              </a:pPr>
              <a:t>‹#›</a:t>
            </a:fld>
            <a:endParaRPr lang="en-US"/>
          </a:p>
        </p:txBody>
      </p:sp>
    </p:spTree>
    <p:extLst>
      <p:ext uri="{BB962C8B-B14F-4D97-AF65-F5344CB8AC3E}">
        <p14:creationId xmlns:p14="http://schemas.microsoft.com/office/powerpoint/2010/main" val="557889955"/>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42562155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15758910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34361480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15606962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19408531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1819115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ctrTitle"/>
          </p:nvPr>
        </p:nvSpPr>
        <p:spPr>
          <a:xfrm>
            <a:off x="3200400" y="1447800"/>
            <a:ext cx="5257800" cy="1755775"/>
          </a:xfrm>
        </p:spPr>
        <p:txBody>
          <a:bodyPr/>
          <a:lstStyle>
            <a:lvl1pPr algn="r">
              <a:defRPr sz="4400"/>
            </a:lvl1pPr>
          </a:lstStyle>
          <a:p>
            <a:pPr lvl="0"/>
            <a:r>
              <a:rPr lang="en-US" noProof="0" smtClean="0"/>
              <a:t>Click to edit Master title style</a:t>
            </a:r>
          </a:p>
        </p:txBody>
      </p:sp>
      <p:sp>
        <p:nvSpPr>
          <p:cNvPr id="158723" name="Rectangle 3"/>
          <p:cNvSpPr>
            <a:spLocks noGrp="1" noChangeArrowheads="1"/>
          </p:cNvSpPr>
          <p:nvPr>
            <p:ph type="subTitle" idx="1"/>
          </p:nvPr>
        </p:nvSpPr>
        <p:spPr>
          <a:xfrm>
            <a:off x="3200400" y="3581400"/>
            <a:ext cx="5257800" cy="1522413"/>
          </a:xfrm>
        </p:spPr>
        <p:txBody>
          <a:bodyPr/>
          <a:lstStyle>
            <a:lvl1pPr marL="0" indent="0" algn="r">
              <a:buFontTx/>
              <a:buNone/>
              <a:defRPr/>
            </a:lvl1pPr>
          </a:lstStyle>
          <a:p>
            <a:pPr lvl="0"/>
            <a:r>
              <a:rPr lang="en-US" noProof="0" smtClean="0"/>
              <a:t>Click to edit Master subtitle style</a:t>
            </a:r>
          </a:p>
        </p:txBody>
      </p:sp>
      <p:sp>
        <p:nvSpPr>
          <p:cNvPr id="4" name="Rectangle 4"/>
          <p:cNvSpPr>
            <a:spLocks noGrp="1" noChangeArrowheads="1"/>
          </p:cNvSpPr>
          <p:nvPr>
            <p:ph type="ftr" sz="quarter" idx="10"/>
          </p:nvPr>
        </p:nvSpPr>
        <p:spPr/>
        <p:txBody>
          <a:bodyPr/>
          <a:lstStyle>
            <a:lvl1pPr>
              <a:defRPr/>
            </a:lvl1pPr>
          </a:lstStyle>
          <a:p>
            <a:pPr>
              <a:defRPr/>
            </a:pPr>
            <a:endParaRPr lang="en-US"/>
          </a:p>
        </p:txBody>
      </p:sp>
      <p:sp>
        <p:nvSpPr>
          <p:cNvPr id="5" name="Rectangle 5"/>
          <p:cNvSpPr>
            <a:spLocks noGrp="1" noChangeArrowheads="1"/>
          </p:cNvSpPr>
          <p:nvPr>
            <p:ph type="sldNum" sz="quarter" idx="11"/>
          </p:nvPr>
        </p:nvSpPr>
        <p:spPr/>
        <p:txBody>
          <a:bodyPr/>
          <a:lstStyle>
            <a:lvl1pPr>
              <a:defRPr/>
            </a:lvl1pPr>
          </a:lstStyle>
          <a:p>
            <a:pPr>
              <a:defRPr/>
            </a:pPr>
            <a:fld id="{92EE5CEC-BA40-104F-94B0-2D5C2797BB8E}" type="slidenum">
              <a:rPr lang="en-US"/>
              <a:pPr>
                <a:defRPr/>
              </a:pPr>
              <a:t>‹#›</a:t>
            </a:fld>
            <a:endParaRPr lang="en-US"/>
          </a:p>
        </p:txBody>
      </p:sp>
      <p:sp>
        <p:nvSpPr>
          <p:cNvPr id="6" name="Rectangle 6"/>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1263856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33459027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28029346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15344244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11491840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14890468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F01B17-9217-B64B-BF97-BA396BC58BAA}" type="slidenum">
              <a:rPr lang="en-US"/>
              <a:pPr>
                <a:defRPr/>
              </a:pPr>
              <a:t>‹#›</a:t>
            </a:fld>
            <a:endParaRPr lang="en-US"/>
          </a:p>
        </p:txBody>
      </p:sp>
    </p:spTree>
    <p:extLst>
      <p:ext uri="{BB962C8B-B14F-4D97-AF65-F5344CB8AC3E}">
        <p14:creationId xmlns:p14="http://schemas.microsoft.com/office/powerpoint/2010/main" val="22289902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948D1C-1051-1B4A-8371-37C07ADF8BE1}" type="slidenum">
              <a:rPr lang="en-US"/>
              <a:pPr>
                <a:defRPr/>
              </a:pPr>
              <a:t>‹#›</a:t>
            </a:fld>
            <a:endParaRPr lang="en-US"/>
          </a:p>
        </p:txBody>
      </p:sp>
    </p:spTree>
    <p:extLst>
      <p:ext uri="{BB962C8B-B14F-4D97-AF65-F5344CB8AC3E}">
        <p14:creationId xmlns:p14="http://schemas.microsoft.com/office/powerpoint/2010/main" val="90138225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7A086D-DD72-8B40-B1C0-7CCC0D0BEF2C}" type="slidenum">
              <a:rPr lang="en-US"/>
              <a:pPr>
                <a:defRPr/>
              </a:pPr>
              <a:t>‹#›</a:t>
            </a:fld>
            <a:endParaRPr lang="en-US"/>
          </a:p>
        </p:txBody>
      </p:sp>
    </p:spTree>
    <p:extLst>
      <p:ext uri="{BB962C8B-B14F-4D97-AF65-F5344CB8AC3E}">
        <p14:creationId xmlns:p14="http://schemas.microsoft.com/office/powerpoint/2010/main" val="37485714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8C53E9-BCCF-074E-B137-09BDF95C84AE}" type="slidenum">
              <a:rPr lang="en-US"/>
              <a:pPr>
                <a:defRPr/>
              </a:pPr>
              <a:t>‹#›</a:t>
            </a:fld>
            <a:endParaRPr lang="en-US"/>
          </a:p>
        </p:txBody>
      </p:sp>
    </p:spTree>
    <p:extLst>
      <p:ext uri="{BB962C8B-B14F-4D97-AF65-F5344CB8AC3E}">
        <p14:creationId xmlns:p14="http://schemas.microsoft.com/office/powerpoint/2010/main" val="4444580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56AEE59-C2CD-6649-91ED-A6F22700C187}" type="slidenum">
              <a:rPr lang="en-US"/>
              <a:pPr>
                <a:defRPr/>
              </a:pPr>
              <a:t>‹#›</a:t>
            </a:fld>
            <a:endParaRPr lang="en-US"/>
          </a:p>
        </p:txBody>
      </p:sp>
    </p:spTree>
    <p:extLst>
      <p:ext uri="{BB962C8B-B14F-4D97-AF65-F5344CB8AC3E}">
        <p14:creationId xmlns:p14="http://schemas.microsoft.com/office/powerpoint/2010/main" val="1858311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87765F1-B5B9-794F-878C-C35FD42B709D}" type="slidenum">
              <a:rPr lang="en-US"/>
              <a:pPr>
                <a:defRPr/>
              </a:pPr>
              <a:t>‹#›</a:t>
            </a:fld>
            <a:endParaRPr lang="en-US"/>
          </a:p>
        </p:txBody>
      </p:sp>
      <p:sp>
        <p:nvSpPr>
          <p:cNvPr id="6"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0313875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9ED5CA-3620-B94D-BE98-F48745ED6A01}" type="slidenum">
              <a:rPr lang="en-US"/>
              <a:pPr>
                <a:defRPr/>
              </a:pPr>
              <a:t>‹#›</a:t>
            </a:fld>
            <a:endParaRPr lang="en-US"/>
          </a:p>
        </p:txBody>
      </p:sp>
    </p:spTree>
    <p:extLst>
      <p:ext uri="{BB962C8B-B14F-4D97-AF65-F5344CB8AC3E}">
        <p14:creationId xmlns:p14="http://schemas.microsoft.com/office/powerpoint/2010/main" val="13354083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B5422E-7EF9-1544-8D2C-8F9B871D8C88}" type="slidenum">
              <a:rPr lang="en-US"/>
              <a:pPr>
                <a:defRPr/>
              </a:pPr>
              <a:t>‹#›</a:t>
            </a:fld>
            <a:endParaRPr lang="en-US"/>
          </a:p>
        </p:txBody>
      </p:sp>
    </p:spTree>
    <p:extLst>
      <p:ext uri="{BB962C8B-B14F-4D97-AF65-F5344CB8AC3E}">
        <p14:creationId xmlns:p14="http://schemas.microsoft.com/office/powerpoint/2010/main" val="28755578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EDFABB-7CE1-BD41-A096-D6A35D9D4963}" type="slidenum">
              <a:rPr lang="en-US"/>
              <a:pPr>
                <a:defRPr/>
              </a:pPr>
              <a:t>‹#›</a:t>
            </a:fld>
            <a:endParaRPr lang="en-US"/>
          </a:p>
        </p:txBody>
      </p:sp>
    </p:spTree>
    <p:extLst>
      <p:ext uri="{BB962C8B-B14F-4D97-AF65-F5344CB8AC3E}">
        <p14:creationId xmlns:p14="http://schemas.microsoft.com/office/powerpoint/2010/main" val="5509664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099CA4-12C9-3842-BFF3-31D529F9B82B}" type="slidenum">
              <a:rPr lang="en-US"/>
              <a:pPr>
                <a:defRPr/>
              </a:pPr>
              <a:t>‹#›</a:t>
            </a:fld>
            <a:endParaRPr lang="en-US"/>
          </a:p>
        </p:txBody>
      </p:sp>
    </p:spTree>
    <p:extLst>
      <p:ext uri="{BB962C8B-B14F-4D97-AF65-F5344CB8AC3E}">
        <p14:creationId xmlns:p14="http://schemas.microsoft.com/office/powerpoint/2010/main" val="10607593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8B9751-039D-824E-A523-A6627F04F665}" type="slidenum">
              <a:rPr lang="en-US"/>
              <a:pPr>
                <a:defRPr/>
              </a:pPr>
              <a:t>‹#›</a:t>
            </a:fld>
            <a:endParaRPr lang="en-US"/>
          </a:p>
        </p:txBody>
      </p:sp>
    </p:spTree>
    <p:extLst>
      <p:ext uri="{BB962C8B-B14F-4D97-AF65-F5344CB8AC3E}">
        <p14:creationId xmlns:p14="http://schemas.microsoft.com/office/powerpoint/2010/main" val="15851375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03D923-8BA8-9549-8D40-4A2796F7166D}" type="slidenum">
              <a:rPr lang="en-US"/>
              <a:pPr>
                <a:defRPr/>
              </a:pPr>
              <a:t>‹#›</a:t>
            </a:fld>
            <a:endParaRPr lang="en-US"/>
          </a:p>
        </p:txBody>
      </p:sp>
    </p:spTree>
    <p:extLst>
      <p:ext uri="{BB962C8B-B14F-4D97-AF65-F5344CB8AC3E}">
        <p14:creationId xmlns:p14="http://schemas.microsoft.com/office/powerpoint/2010/main" val="14718523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a:xfrm>
            <a:off x="685800" y="2286000"/>
            <a:ext cx="7772400" cy="990600"/>
          </a:xfrm>
        </p:spPr>
        <p:txBody>
          <a:bodyPr/>
          <a:lstStyle>
            <a:lvl1pPr algn="ctr">
              <a:defRPr/>
            </a:lvl1pPr>
          </a:lstStyle>
          <a:p>
            <a:r>
              <a:rPr lang="en-US"/>
              <a:t>Click to edit Master title style</a:t>
            </a:r>
          </a:p>
        </p:txBody>
      </p:sp>
      <p:sp>
        <p:nvSpPr>
          <p:cNvPr id="99331" name="Rectangle 3"/>
          <p:cNvSpPr>
            <a:spLocks noGrp="1" noChangeArrowheads="1"/>
          </p:cNvSpPr>
          <p:nvPr>
            <p:ph type="subTitle" idx="1"/>
          </p:nvPr>
        </p:nvSpPr>
        <p:spPr>
          <a:xfrm>
            <a:off x="685800" y="3352800"/>
            <a:ext cx="7772400" cy="1219200"/>
          </a:xfrm>
        </p:spPr>
        <p:txBody>
          <a:bodyPr anchor="ctr"/>
          <a:lstStyle>
            <a:lvl1pPr marL="0" indent="0" algn="ctr">
              <a:buFont typeface="Wingdings" charset="2"/>
              <a:buNone/>
              <a:defRPr i="1"/>
            </a:lvl1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432B8051-40D8-E245-98EA-7BEDC4A9BED6}" type="slidenum">
              <a:rPr lang="en-US"/>
              <a:pPr>
                <a:defRPr/>
              </a:pPr>
              <a:t>‹#›</a:t>
            </a:fld>
            <a:endParaRPr lang="en-US"/>
          </a:p>
        </p:txBody>
      </p:sp>
    </p:spTree>
    <p:extLst>
      <p:ext uri="{BB962C8B-B14F-4D97-AF65-F5344CB8AC3E}">
        <p14:creationId xmlns:p14="http://schemas.microsoft.com/office/powerpoint/2010/main" val="26514474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BF0335-8F4C-B148-B32E-10B67C42EF00}" type="slidenum">
              <a:rPr lang="en-US"/>
              <a:pPr>
                <a:defRPr/>
              </a:pPr>
              <a:t>‹#›</a:t>
            </a:fld>
            <a:endParaRPr lang="en-US"/>
          </a:p>
        </p:txBody>
      </p:sp>
    </p:spTree>
    <p:extLst>
      <p:ext uri="{BB962C8B-B14F-4D97-AF65-F5344CB8AC3E}">
        <p14:creationId xmlns:p14="http://schemas.microsoft.com/office/powerpoint/2010/main" val="40411902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478768-A226-3349-BE44-28BC21CB4D6C}" type="slidenum">
              <a:rPr lang="en-US"/>
              <a:pPr>
                <a:defRPr/>
              </a:pPr>
              <a:t>‹#›</a:t>
            </a:fld>
            <a:endParaRPr lang="en-US"/>
          </a:p>
        </p:txBody>
      </p:sp>
    </p:spTree>
    <p:extLst>
      <p:ext uri="{BB962C8B-B14F-4D97-AF65-F5344CB8AC3E}">
        <p14:creationId xmlns:p14="http://schemas.microsoft.com/office/powerpoint/2010/main" val="14037799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E65DF9-956A-8C47-B25D-5BB2D99DC246}" type="slidenum">
              <a:rPr lang="en-US"/>
              <a:pPr>
                <a:defRPr/>
              </a:pPr>
              <a:t>‹#›</a:t>
            </a:fld>
            <a:endParaRPr lang="en-US"/>
          </a:p>
        </p:txBody>
      </p:sp>
    </p:spTree>
    <p:extLst>
      <p:ext uri="{BB962C8B-B14F-4D97-AF65-F5344CB8AC3E}">
        <p14:creationId xmlns:p14="http://schemas.microsoft.com/office/powerpoint/2010/main" val="1910180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DD2D99B-2272-2F41-931E-7DC11E079732}" type="slidenum">
              <a:rPr lang="en-US"/>
              <a:pPr>
                <a:defRPr/>
              </a:pPr>
              <a:t>‹#›</a:t>
            </a:fld>
            <a:endParaRPr lang="en-US"/>
          </a:p>
        </p:txBody>
      </p:sp>
      <p:sp>
        <p:nvSpPr>
          <p:cNvPr id="6"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2098919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D32105-3B5E-FC49-A3EF-6224ED1C6A91}" type="slidenum">
              <a:rPr lang="en-US"/>
              <a:pPr>
                <a:defRPr/>
              </a:pPr>
              <a:t>‹#›</a:t>
            </a:fld>
            <a:endParaRPr lang="en-US"/>
          </a:p>
        </p:txBody>
      </p:sp>
    </p:spTree>
    <p:extLst>
      <p:ext uri="{BB962C8B-B14F-4D97-AF65-F5344CB8AC3E}">
        <p14:creationId xmlns:p14="http://schemas.microsoft.com/office/powerpoint/2010/main" val="418456774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C0658C-373A-A248-8298-FA78633E8179}" type="slidenum">
              <a:rPr lang="en-US"/>
              <a:pPr>
                <a:defRPr/>
              </a:pPr>
              <a:t>‹#›</a:t>
            </a:fld>
            <a:endParaRPr lang="en-US"/>
          </a:p>
        </p:txBody>
      </p:sp>
    </p:spTree>
    <p:extLst>
      <p:ext uri="{BB962C8B-B14F-4D97-AF65-F5344CB8AC3E}">
        <p14:creationId xmlns:p14="http://schemas.microsoft.com/office/powerpoint/2010/main" val="13092685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BE79096-C2B7-D34C-9B70-E935EB9F81F3}" type="slidenum">
              <a:rPr lang="en-US"/>
              <a:pPr>
                <a:defRPr/>
              </a:pPr>
              <a:t>‹#›</a:t>
            </a:fld>
            <a:endParaRPr lang="en-US"/>
          </a:p>
        </p:txBody>
      </p:sp>
    </p:spTree>
    <p:extLst>
      <p:ext uri="{BB962C8B-B14F-4D97-AF65-F5344CB8AC3E}">
        <p14:creationId xmlns:p14="http://schemas.microsoft.com/office/powerpoint/2010/main" val="243472274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D0BF74-6301-4B40-8BC6-DC2F7BE1C8C7}" type="slidenum">
              <a:rPr lang="en-US"/>
              <a:pPr>
                <a:defRPr/>
              </a:pPr>
              <a:t>‹#›</a:t>
            </a:fld>
            <a:endParaRPr lang="en-US"/>
          </a:p>
        </p:txBody>
      </p:sp>
    </p:spTree>
    <p:extLst>
      <p:ext uri="{BB962C8B-B14F-4D97-AF65-F5344CB8AC3E}">
        <p14:creationId xmlns:p14="http://schemas.microsoft.com/office/powerpoint/2010/main" val="27179662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B0082F-781D-A24C-B594-123ADAC73081}" type="slidenum">
              <a:rPr lang="en-US"/>
              <a:pPr>
                <a:defRPr/>
              </a:pPr>
              <a:t>‹#›</a:t>
            </a:fld>
            <a:endParaRPr lang="en-US"/>
          </a:p>
        </p:txBody>
      </p:sp>
    </p:spTree>
    <p:extLst>
      <p:ext uri="{BB962C8B-B14F-4D97-AF65-F5344CB8AC3E}">
        <p14:creationId xmlns:p14="http://schemas.microsoft.com/office/powerpoint/2010/main" val="6061719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8FAB0B-89A5-544B-9871-4CFAD793D23A}" type="slidenum">
              <a:rPr lang="en-US"/>
              <a:pPr>
                <a:defRPr/>
              </a:pPr>
              <a:t>‹#›</a:t>
            </a:fld>
            <a:endParaRPr lang="en-US"/>
          </a:p>
        </p:txBody>
      </p:sp>
    </p:spTree>
    <p:extLst>
      <p:ext uri="{BB962C8B-B14F-4D97-AF65-F5344CB8AC3E}">
        <p14:creationId xmlns:p14="http://schemas.microsoft.com/office/powerpoint/2010/main" val="308143673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63E10-A332-0D4A-9C7A-2A0A11E52394}" type="slidenum">
              <a:rPr lang="en-US"/>
              <a:pPr>
                <a:defRPr/>
              </a:pPr>
              <a:t>‹#›</a:t>
            </a:fld>
            <a:endParaRPr lang="en-US"/>
          </a:p>
        </p:txBody>
      </p:sp>
    </p:spTree>
    <p:extLst>
      <p:ext uri="{BB962C8B-B14F-4D97-AF65-F5344CB8AC3E}">
        <p14:creationId xmlns:p14="http://schemas.microsoft.com/office/powerpoint/2010/main" val="260458880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026187057"/>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798775814"/>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73066168"/>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84338"/>
            <a:ext cx="35052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684338"/>
            <a:ext cx="35052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F67A377-4205-FD42-B48F-DD8B99E04626}" type="slidenum">
              <a:rPr lang="en-US"/>
              <a:pPr>
                <a:defRPr/>
              </a:pPr>
              <a:t>‹#›</a:t>
            </a:fld>
            <a:endParaRPr lang="en-US"/>
          </a:p>
        </p:txBody>
      </p:sp>
      <p:sp>
        <p:nvSpPr>
          <p:cNvPr id="7"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362469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360722674"/>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637042735"/>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860627331"/>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464547592"/>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069018345"/>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454060679"/>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19385819"/>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315286309"/>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8A1F0B6E-5DAF-EA46-A4AE-5CEC9E872D7F}" type="slidenum">
              <a:rPr lang="en-US"/>
              <a:pPr>
                <a:defRPr/>
              </a:pPr>
              <a:t>‹#›</a:t>
            </a:fld>
            <a:endParaRPr lang="en-US"/>
          </a:p>
        </p:txBody>
      </p:sp>
      <p:sp>
        <p:nvSpPr>
          <p:cNvPr id="9"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16246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58C6452-CD4A-EB45-A5E0-FE26C1B4F37C}" type="slidenum">
              <a:rPr lang="en-US"/>
              <a:pPr>
                <a:defRPr/>
              </a:pPr>
              <a:t>‹#›</a:t>
            </a:fld>
            <a:endParaRPr lang="en-US"/>
          </a:p>
        </p:txBody>
      </p:sp>
      <p:sp>
        <p:nvSpPr>
          <p:cNvPr id="5"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80222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D8ECA5A4-5EC1-694F-985B-E782FAADF932}" type="slidenum">
              <a:rPr lang="en-US"/>
              <a:pPr>
                <a:defRPr/>
              </a:pPr>
              <a:t>‹#›</a:t>
            </a:fld>
            <a:endParaRPr lang="en-US"/>
          </a:p>
        </p:txBody>
      </p:sp>
      <p:sp>
        <p:nvSpPr>
          <p:cNvPr id="4"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25102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B7CFF34-7420-1B44-A85B-E81A80FC0204}" type="slidenum">
              <a:rPr lang="en-US"/>
              <a:pPr>
                <a:defRPr/>
              </a:pPr>
              <a:t>‹#›</a:t>
            </a:fld>
            <a:endParaRPr lang="en-US"/>
          </a:p>
        </p:txBody>
      </p:sp>
      <p:sp>
        <p:nvSpPr>
          <p:cNvPr id="7"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0036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3C5078-5BB7-3A4F-BD5F-5EC819E6647D}" type="slidenum">
              <a:rPr lang="en-US"/>
              <a:pPr>
                <a:defRPr/>
              </a:pPr>
              <a:t>‹#›</a:t>
            </a:fld>
            <a:endParaRPr lang="en-US"/>
          </a:p>
        </p:txBody>
      </p:sp>
    </p:spTree>
    <p:extLst>
      <p:ext uri="{BB962C8B-B14F-4D97-AF65-F5344CB8AC3E}">
        <p14:creationId xmlns:p14="http://schemas.microsoft.com/office/powerpoint/2010/main" val="3103968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FAF6BBC-B4D9-0F4B-8DA0-BCA335380CB7}" type="slidenum">
              <a:rPr lang="en-US"/>
              <a:pPr>
                <a:defRPr/>
              </a:pPr>
              <a:t>‹#›</a:t>
            </a:fld>
            <a:endParaRPr lang="en-US"/>
          </a:p>
        </p:txBody>
      </p:sp>
      <p:sp>
        <p:nvSpPr>
          <p:cNvPr id="7"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34143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58DA1A7-1E7A-9E49-85B9-F9E5505B4B4D}" type="slidenum">
              <a:rPr lang="en-US"/>
              <a:pPr>
                <a:defRPr/>
              </a:pPr>
              <a:t>‹#›</a:t>
            </a:fld>
            <a:endParaRPr lang="en-US"/>
          </a:p>
        </p:txBody>
      </p:sp>
      <p:sp>
        <p:nvSpPr>
          <p:cNvPr id="6"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99628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44500"/>
            <a:ext cx="1981200" cy="5694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44500"/>
            <a:ext cx="5791200" cy="5694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AA82E27-CD1D-6B4B-BC1E-744A233F990D}" type="slidenum">
              <a:rPr lang="en-US"/>
              <a:pPr>
                <a:defRPr/>
              </a:pPr>
              <a:t>‹#›</a:t>
            </a:fld>
            <a:endParaRPr lang="en-US"/>
          </a:p>
        </p:txBody>
      </p:sp>
      <p:sp>
        <p:nvSpPr>
          <p:cNvPr id="6" name="Rectangle 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73051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9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noProof="0" smtClean="0"/>
              <a:t>Click to edit Master title style</a:t>
            </a:r>
          </a:p>
        </p:txBody>
      </p:sp>
      <p:sp>
        <p:nvSpPr>
          <p:cNvPr id="3379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AC212B4A-84E5-7F40-AB8F-BEB6BFA1BD18}"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587355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F2B425-2553-E94D-978E-0C3F85B3048A}" type="slidenum">
              <a:rPr lang="en-US"/>
              <a:pPr>
                <a:defRPr/>
              </a:pPr>
              <a:t>‹#›</a:t>
            </a:fld>
            <a:endParaRPr lang="en-US"/>
          </a:p>
        </p:txBody>
      </p:sp>
    </p:spTree>
    <p:extLst>
      <p:ext uri="{BB962C8B-B14F-4D97-AF65-F5344CB8AC3E}">
        <p14:creationId xmlns:p14="http://schemas.microsoft.com/office/powerpoint/2010/main" val="2256838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F1D886-6999-504D-990E-EC4889D6B26B}" type="slidenum">
              <a:rPr lang="en-US"/>
              <a:pPr>
                <a:defRPr/>
              </a:pPr>
              <a:t>‹#›</a:t>
            </a:fld>
            <a:endParaRPr lang="en-US"/>
          </a:p>
        </p:txBody>
      </p:sp>
    </p:spTree>
    <p:extLst>
      <p:ext uri="{BB962C8B-B14F-4D97-AF65-F5344CB8AC3E}">
        <p14:creationId xmlns:p14="http://schemas.microsoft.com/office/powerpoint/2010/main" val="1744293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C6E16E-2FE6-8A46-A3D5-6C4295E54738}" type="slidenum">
              <a:rPr lang="en-US"/>
              <a:pPr>
                <a:defRPr/>
              </a:pPr>
              <a:t>‹#›</a:t>
            </a:fld>
            <a:endParaRPr lang="en-US"/>
          </a:p>
        </p:txBody>
      </p:sp>
    </p:spTree>
    <p:extLst>
      <p:ext uri="{BB962C8B-B14F-4D97-AF65-F5344CB8AC3E}">
        <p14:creationId xmlns:p14="http://schemas.microsoft.com/office/powerpoint/2010/main" val="1005135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F1159-4829-D34C-89A1-EC49B42B371A}" type="slidenum">
              <a:rPr lang="en-US"/>
              <a:pPr>
                <a:defRPr/>
              </a:pPr>
              <a:t>‹#›</a:t>
            </a:fld>
            <a:endParaRPr lang="en-US"/>
          </a:p>
        </p:txBody>
      </p:sp>
    </p:spTree>
    <p:extLst>
      <p:ext uri="{BB962C8B-B14F-4D97-AF65-F5344CB8AC3E}">
        <p14:creationId xmlns:p14="http://schemas.microsoft.com/office/powerpoint/2010/main" val="2028632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D3249C-20D6-2B49-A89B-CE1B583A4B07}" type="slidenum">
              <a:rPr lang="en-US"/>
              <a:pPr>
                <a:defRPr/>
              </a:pPr>
              <a:t>‹#›</a:t>
            </a:fld>
            <a:endParaRPr lang="en-US"/>
          </a:p>
        </p:txBody>
      </p:sp>
    </p:spTree>
    <p:extLst>
      <p:ext uri="{BB962C8B-B14F-4D97-AF65-F5344CB8AC3E}">
        <p14:creationId xmlns:p14="http://schemas.microsoft.com/office/powerpoint/2010/main" val="1431480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BCD19D-D842-714C-AE61-C17E7D595BE4}" type="slidenum">
              <a:rPr lang="en-US"/>
              <a:pPr>
                <a:defRPr/>
              </a:pPr>
              <a:t>‹#›</a:t>
            </a:fld>
            <a:endParaRPr lang="en-US"/>
          </a:p>
        </p:txBody>
      </p:sp>
    </p:spTree>
    <p:extLst>
      <p:ext uri="{BB962C8B-B14F-4D97-AF65-F5344CB8AC3E}">
        <p14:creationId xmlns:p14="http://schemas.microsoft.com/office/powerpoint/2010/main" val="224077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BDCEDB-CA9B-9E4E-914F-FCDCA5C0BC34}" type="slidenum">
              <a:rPr lang="en-US"/>
              <a:pPr>
                <a:defRPr/>
              </a:pPr>
              <a:t>‹#›</a:t>
            </a:fld>
            <a:endParaRPr lang="en-US"/>
          </a:p>
        </p:txBody>
      </p:sp>
    </p:spTree>
    <p:extLst>
      <p:ext uri="{BB962C8B-B14F-4D97-AF65-F5344CB8AC3E}">
        <p14:creationId xmlns:p14="http://schemas.microsoft.com/office/powerpoint/2010/main" val="4050942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4C9600-7B8C-3945-9BE9-56423AE40B7D}" type="slidenum">
              <a:rPr lang="en-US"/>
              <a:pPr>
                <a:defRPr/>
              </a:pPr>
              <a:t>‹#›</a:t>
            </a:fld>
            <a:endParaRPr lang="en-US"/>
          </a:p>
        </p:txBody>
      </p:sp>
    </p:spTree>
    <p:extLst>
      <p:ext uri="{BB962C8B-B14F-4D97-AF65-F5344CB8AC3E}">
        <p14:creationId xmlns:p14="http://schemas.microsoft.com/office/powerpoint/2010/main" val="57865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1C2C13-398D-E94E-A3B8-3B1BC734D0A1}" type="slidenum">
              <a:rPr lang="en-US"/>
              <a:pPr>
                <a:defRPr/>
              </a:pPr>
              <a:t>‹#›</a:t>
            </a:fld>
            <a:endParaRPr lang="en-US"/>
          </a:p>
        </p:txBody>
      </p:sp>
    </p:spTree>
    <p:extLst>
      <p:ext uri="{BB962C8B-B14F-4D97-AF65-F5344CB8AC3E}">
        <p14:creationId xmlns:p14="http://schemas.microsoft.com/office/powerpoint/2010/main" val="82349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BDC5A6-8DEF-B149-AEFE-CE24A89E22CB}" type="slidenum">
              <a:rPr lang="en-US"/>
              <a:pPr>
                <a:defRPr/>
              </a:pPr>
              <a:t>‹#›</a:t>
            </a:fld>
            <a:endParaRPr lang="en-US"/>
          </a:p>
        </p:txBody>
      </p:sp>
    </p:spTree>
    <p:extLst>
      <p:ext uri="{BB962C8B-B14F-4D97-AF65-F5344CB8AC3E}">
        <p14:creationId xmlns:p14="http://schemas.microsoft.com/office/powerpoint/2010/main" val="1018059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A79B14-B1DF-2E46-8681-7773C194FA63}" type="slidenum">
              <a:rPr lang="en-US"/>
              <a:pPr>
                <a:defRPr/>
              </a:pPr>
              <a:t>‹#›</a:t>
            </a:fld>
            <a:endParaRPr lang="en-US"/>
          </a:p>
        </p:txBody>
      </p:sp>
    </p:spTree>
    <p:extLst>
      <p:ext uri="{BB962C8B-B14F-4D97-AF65-F5344CB8AC3E}">
        <p14:creationId xmlns:p14="http://schemas.microsoft.com/office/powerpoint/2010/main" val="1573554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sz="quarter"/>
          </p:nvPr>
        </p:nvSpPr>
        <p:spPr>
          <a:xfrm>
            <a:off x="685800" y="2362200"/>
            <a:ext cx="7772400" cy="1219200"/>
          </a:xfrm>
        </p:spPr>
        <p:txBody>
          <a:bodyPr/>
          <a:lstStyle>
            <a:lvl1pPr algn="r">
              <a:defRPr/>
            </a:lvl1pPr>
          </a:lstStyle>
          <a:p>
            <a:pPr lvl="0"/>
            <a:r>
              <a:rPr lang="en-US" noProof="0" smtClean="0"/>
              <a:t>Click to edit Master title style</a:t>
            </a:r>
          </a:p>
        </p:txBody>
      </p:sp>
      <p:sp>
        <p:nvSpPr>
          <p:cNvPr id="25603" name="Rectangle 3"/>
          <p:cNvSpPr>
            <a:spLocks noGrp="1" noChangeArrowheads="1"/>
          </p:cNvSpPr>
          <p:nvPr>
            <p:ph type="subTitle" sz="quarter" idx="1"/>
          </p:nvPr>
        </p:nvSpPr>
        <p:spPr>
          <a:xfrm>
            <a:off x="685800" y="3581400"/>
            <a:ext cx="7772400" cy="11430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nchor="ctr"/>
          <a:lstStyle>
            <a:lvl1pPr marL="0" indent="0" algn="r">
              <a:buFont typeface="Wingdings" charset="0"/>
              <a:buNone/>
              <a:defRPr sz="3400"/>
            </a:lvl1pPr>
          </a:lstStyle>
          <a:p>
            <a:pPr lvl="0"/>
            <a:r>
              <a:rPr lang="en-US" noProof="0" smtClean="0"/>
              <a:t>Click to edit Master subtitle style</a:t>
            </a:r>
          </a:p>
        </p:txBody>
      </p:sp>
      <p:sp>
        <p:nvSpPr>
          <p:cNvPr id="4" name="Rectangle 4"/>
          <p:cNvSpPr>
            <a:spLocks noGrp="1" noChangeArrowheads="1"/>
          </p:cNvSpPr>
          <p:nvPr>
            <p:ph type="dt" sz="quarter" idx="10"/>
          </p:nvPr>
        </p:nvSpPr>
        <p:spPr>
          <a:xfrm>
            <a:off x="685800" y="6324600"/>
            <a:ext cx="1905000" cy="457200"/>
          </a:xfrm>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324600"/>
            <a:ext cx="2895600" cy="457200"/>
          </a:xfrm>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0D4413B-92DA-5B4C-975D-D7B4DF36E7FA}" type="slidenum">
              <a:rPr lang="en-US"/>
              <a:pPr>
                <a:defRPr/>
              </a:pPr>
              <a:t>‹#›</a:t>
            </a:fld>
            <a:endParaRPr lang="en-US"/>
          </a:p>
        </p:txBody>
      </p:sp>
    </p:spTree>
    <p:extLst>
      <p:ext uri="{BB962C8B-B14F-4D97-AF65-F5344CB8AC3E}">
        <p14:creationId xmlns:p14="http://schemas.microsoft.com/office/powerpoint/2010/main" val="319091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F752EB8E-0D42-0F4A-B72E-367513048D50}" type="slidenum">
              <a:rPr lang="en-US"/>
              <a:pPr>
                <a:defRPr/>
              </a:pPr>
              <a:t>‹#›</a:t>
            </a:fld>
            <a:endParaRPr lang="en-US"/>
          </a:p>
        </p:txBody>
      </p:sp>
    </p:spTree>
    <p:extLst>
      <p:ext uri="{BB962C8B-B14F-4D97-AF65-F5344CB8AC3E}">
        <p14:creationId xmlns:p14="http://schemas.microsoft.com/office/powerpoint/2010/main" val="40507291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77389E27-60BB-6D4E-9FF7-C6AB35CE43D3}" type="slidenum">
              <a:rPr lang="en-US"/>
              <a:pPr>
                <a:defRPr/>
              </a:pPr>
              <a:t>‹#›</a:t>
            </a:fld>
            <a:endParaRPr lang="en-US"/>
          </a:p>
        </p:txBody>
      </p:sp>
    </p:spTree>
    <p:extLst>
      <p:ext uri="{BB962C8B-B14F-4D97-AF65-F5344CB8AC3E}">
        <p14:creationId xmlns:p14="http://schemas.microsoft.com/office/powerpoint/2010/main" val="29442353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EC3AAE9C-2646-8348-B828-FDE0EF69D2A8}" type="slidenum">
              <a:rPr lang="en-US"/>
              <a:pPr>
                <a:defRPr/>
              </a:pPr>
              <a:t>‹#›</a:t>
            </a:fld>
            <a:endParaRPr lang="en-US"/>
          </a:p>
        </p:txBody>
      </p:sp>
    </p:spTree>
    <p:extLst>
      <p:ext uri="{BB962C8B-B14F-4D97-AF65-F5344CB8AC3E}">
        <p14:creationId xmlns:p14="http://schemas.microsoft.com/office/powerpoint/2010/main" val="42083319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B2AEE58B-A600-1445-9620-590AFE84A5A0}" type="slidenum">
              <a:rPr lang="en-US"/>
              <a:pPr>
                <a:defRPr/>
              </a:pPr>
              <a:t>‹#›</a:t>
            </a:fld>
            <a:endParaRPr lang="en-US"/>
          </a:p>
        </p:txBody>
      </p:sp>
    </p:spTree>
    <p:extLst>
      <p:ext uri="{BB962C8B-B14F-4D97-AF65-F5344CB8AC3E}">
        <p14:creationId xmlns:p14="http://schemas.microsoft.com/office/powerpoint/2010/main" val="1619948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EC8CE430-6F78-C241-829E-C763DA168413}" type="slidenum">
              <a:rPr lang="en-US"/>
              <a:pPr>
                <a:defRPr/>
              </a:pPr>
              <a:t>‹#›</a:t>
            </a:fld>
            <a:endParaRPr lang="en-US"/>
          </a:p>
        </p:txBody>
      </p:sp>
    </p:spTree>
    <p:extLst>
      <p:ext uri="{BB962C8B-B14F-4D97-AF65-F5344CB8AC3E}">
        <p14:creationId xmlns:p14="http://schemas.microsoft.com/office/powerpoint/2010/main" val="318830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B358F7-A7F1-EF46-83DA-CEE0AA2C1810}" type="slidenum">
              <a:rPr lang="en-US"/>
              <a:pPr>
                <a:defRPr/>
              </a:pPr>
              <a:t>‹#›</a:t>
            </a:fld>
            <a:endParaRPr lang="en-US"/>
          </a:p>
        </p:txBody>
      </p:sp>
    </p:spTree>
    <p:extLst>
      <p:ext uri="{BB962C8B-B14F-4D97-AF65-F5344CB8AC3E}">
        <p14:creationId xmlns:p14="http://schemas.microsoft.com/office/powerpoint/2010/main" val="2888759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79933C80-9264-014C-96BC-AD7C8E4F3F55}" type="slidenum">
              <a:rPr lang="en-US"/>
              <a:pPr>
                <a:defRPr/>
              </a:pPr>
              <a:t>‹#›</a:t>
            </a:fld>
            <a:endParaRPr lang="en-US"/>
          </a:p>
        </p:txBody>
      </p:sp>
    </p:spTree>
    <p:extLst>
      <p:ext uri="{BB962C8B-B14F-4D97-AF65-F5344CB8AC3E}">
        <p14:creationId xmlns:p14="http://schemas.microsoft.com/office/powerpoint/2010/main" val="3579600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91A5851D-4E8B-8347-915D-864D93C33D35}" type="slidenum">
              <a:rPr lang="en-US"/>
              <a:pPr>
                <a:defRPr/>
              </a:pPr>
              <a:t>‹#›</a:t>
            </a:fld>
            <a:endParaRPr lang="en-US"/>
          </a:p>
        </p:txBody>
      </p:sp>
    </p:spTree>
    <p:extLst>
      <p:ext uri="{BB962C8B-B14F-4D97-AF65-F5344CB8AC3E}">
        <p14:creationId xmlns:p14="http://schemas.microsoft.com/office/powerpoint/2010/main" val="3470036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96A97F38-EA85-C243-9C57-78E91910ACD3}" type="slidenum">
              <a:rPr lang="en-US"/>
              <a:pPr>
                <a:defRPr/>
              </a:pPr>
              <a:t>‹#›</a:t>
            </a:fld>
            <a:endParaRPr lang="en-US"/>
          </a:p>
        </p:txBody>
      </p:sp>
    </p:spTree>
    <p:extLst>
      <p:ext uri="{BB962C8B-B14F-4D97-AF65-F5344CB8AC3E}">
        <p14:creationId xmlns:p14="http://schemas.microsoft.com/office/powerpoint/2010/main" val="3670571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BF2DB59F-F44C-6340-8AD1-D9CB1833EB29}" type="slidenum">
              <a:rPr lang="en-US"/>
              <a:pPr>
                <a:defRPr/>
              </a:pPr>
              <a:t>‹#›</a:t>
            </a:fld>
            <a:endParaRPr lang="en-US"/>
          </a:p>
        </p:txBody>
      </p:sp>
    </p:spTree>
    <p:extLst>
      <p:ext uri="{BB962C8B-B14F-4D97-AF65-F5344CB8AC3E}">
        <p14:creationId xmlns:p14="http://schemas.microsoft.com/office/powerpoint/2010/main" val="8203219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5B3DEBAE-D8E5-3341-BC01-D05B016E36FF}" type="slidenum">
              <a:rPr lang="en-US"/>
              <a:pPr>
                <a:defRPr/>
              </a:pPr>
              <a:t>‹#›</a:t>
            </a:fld>
            <a:endParaRPr lang="en-US"/>
          </a:p>
        </p:txBody>
      </p:sp>
    </p:spTree>
    <p:extLst>
      <p:ext uri="{BB962C8B-B14F-4D97-AF65-F5344CB8AC3E}">
        <p14:creationId xmlns:p14="http://schemas.microsoft.com/office/powerpoint/2010/main" val="3687182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8953276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2722525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34611024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22995346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54128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E26944-36CA-BB48-BD4A-144B15CBBF7C}" type="slidenum">
              <a:rPr lang="en-US"/>
              <a:pPr>
                <a:defRPr/>
              </a:pPr>
              <a:t>‹#›</a:t>
            </a:fld>
            <a:endParaRPr lang="en-US"/>
          </a:p>
        </p:txBody>
      </p:sp>
    </p:spTree>
    <p:extLst>
      <p:ext uri="{BB962C8B-B14F-4D97-AF65-F5344CB8AC3E}">
        <p14:creationId xmlns:p14="http://schemas.microsoft.com/office/powerpoint/2010/main" val="2338071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14038544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38252728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36656710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3843525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40830414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25022893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a:xfrm>
            <a:off x="685800" y="2286000"/>
            <a:ext cx="7772400" cy="990600"/>
          </a:xfrm>
        </p:spPr>
        <p:txBody>
          <a:bodyPr/>
          <a:lstStyle>
            <a:lvl1pPr algn="ctr">
              <a:defRPr/>
            </a:lvl1pPr>
          </a:lstStyle>
          <a:p>
            <a:pPr lvl="0"/>
            <a:r>
              <a:rPr lang="en-US" noProof="0" smtClean="0"/>
              <a:t>Click to edit Master title style</a:t>
            </a:r>
          </a:p>
        </p:txBody>
      </p:sp>
      <p:sp>
        <p:nvSpPr>
          <p:cNvPr id="99331" name="Rectangle 3"/>
          <p:cNvSpPr>
            <a:spLocks noGrp="1" noChangeArrowheads="1"/>
          </p:cNvSpPr>
          <p:nvPr>
            <p:ph type="subTitle" idx="1"/>
          </p:nvPr>
        </p:nvSpPr>
        <p:spPr>
          <a:xfrm>
            <a:off x="685800" y="3352800"/>
            <a:ext cx="7772400" cy="1219200"/>
          </a:xfrm>
        </p:spPr>
        <p:txBody>
          <a:bodyPr anchor="ctr"/>
          <a:lstStyle>
            <a:lvl1pPr marL="0" indent="0" algn="ctr">
              <a:buFont typeface="Wingdings" charset="0"/>
              <a:buNone/>
              <a:defRPr i="1"/>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C5475F02-C39B-4746-8BC2-99C236697949}" type="slidenum">
              <a:rPr lang="en-US"/>
              <a:pPr>
                <a:defRPr/>
              </a:pPr>
              <a:t>‹#›</a:t>
            </a:fld>
            <a:endParaRPr lang="en-US"/>
          </a:p>
        </p:txBody>
      </p:sp>
    </p:spTree>
    <p:extLst>
      <p:ext uri="{BB962C8B-B14F-4D97-AF65-F5344CB8AC3E}">
        <p14:creationId xmlns:p14="http://schemas.microsoft.com/office/powerpoint/2010/main" val="1658574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068163-A4BF-DA41-9721-AD66593AF15B}" type="slidenum">
              <a:rPr lang="en-US"/>
              <a:pPr>
                <a:defRPr/>
              </a:pPr>
              <a:t>‹#›</a:t>
            </a:fld>
            <a:endParaRPr lang="en-US"/>
          </a:p>
        </p:txBody>
      </p:sp>
    </p:spTree>
    <p:extLst>
      <p:ext uri="{BB962C8B-B14F-4D97-AF65-F5344CB8AC3E}">
        <p14:creationId xmlns:p14="http://schemas.microsoft.com/office/powerpoint/2010/main" val="30649115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403AF9-15A1-F14B-9200-C4FBC72C110B}" type="slidenum">
              <a:rPr lang="en-US"/>
              <a:pPr>
                <a:defRPr/>
              </a:pPr>
              <a:t>‹#›</a:t>
            </a:fld>
            <a:endParaRPr lang="en-US"/>
          </a:p>
        </p:txBody>
      </p:sp>
    </p:spTree>
    <p:extLst>
      <p:ext uri="{BB962C8B-B14F-4D97-AF65-F5344CB8AC3E}">
        <p14:creationId xmlns:p14="http://schemas.microsoft.com/office/powerpoint/2010/main" val="8096023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8FF313-B247-4044-A071-DCCB76F3D51B}" type="slidenum">
              <a:rPr lang="en-US"/>
              <a:pPr>
                <a:defRPr/>
              </a:pPr>
              <a:t>‹#›</a:t>
            </a:fld>
            <a:endParaRPr lang="en-US"/>
          </a:p>
        </p:txBody>
      </p:sp>
    </p:spTree>
    <p:extLst>
      <p:ext uri="{BB962C8B-B14F-4D97-AF65-F5344CB8AC3E}">
        <p14:creationId xmlns:p14="http://schemas.microsoft.com/office/powerpoint/2010/main" val="363787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F7050D-D0E5-574A-92CC-03954E6D5E3A}" type="slidenum">
              <a:rPr lang="en-US"/>
              <a:pPr>
                <a:defRPr/>
              </a:pPr>
              <a:t>‹#›</a:t>
            </a:fld>
            <a:endParaRPr lang="en-US"/>
          </a:p>
        </p:txBody>
      </p:sp>
    </p:spTree>
    <p:extLst>
      <p:ext uri="{BB962C8B-B14F-4D97-AF65-F5344CB8AC3E}">
        <p14:creationId xmlns:p14="http://schemas.microsoft.com/office/powerpoint/2010/main" val="322009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5EA1ADA-A0B0-CC45-95AB-62653FFF0E32}" type="slidenum">
              <a:rPr lang="en-US"/>
              <a:pPr>
                <a:defRPr/>
              </a:pPr>
              <a:t>‹#›</a:t>
            </a:fld>
            <a:endParaRPr lang="en-US"/>
          </a:p>
        </p:txBody>
      </p:sp>
    </p:spTree>
    <p:extLst>
      <p:ext uri="{BB962C8B-B14F-4D97-AF65-F5344CB8AC3E}">
        <p14:creationId xmlns:p14="http://schemas.microsoft.com/office/powerpoint/2010/main" val="10126836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3ECDC6-DF33-B943-A51C-2BC95EC0FE85}" type="slidenum">
              <a:rPr lang="en-US"/>
              <a:pPr>
                <a:defRPr/>
              </a:pPr>
              <a:t>‹#›</a:t>
            </a:fld>
            <a:endParaRPr lang="en-US"/>
          </a:p>
        </p:txBody>
      </p:sp>
    </p:spTree>
    <p:extLst>
      <p:ext uri="{BB962C8B-B14F-4D97-AF65-F5344CB8AC3E}">
        <p14:creationId xmlns:p14="http://schemas.microsoft.com/office/powerpoint/2010/main" val="18606465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FE13696-4136-B340-BAD1-A33973624937}" type="slidenum">
              <a:rPr lang="en-US"/>
              <a:pPr>
                <a:defRPr/>
              </a:pPr>
              <a:t>‹#›</a:t>
            </a:fld>
            <a:endParaRPr lang="en-US"/>
          </a:p>
        </p:txBody>
      </p:sp>
    </p:spTree>
    <p:extLst>
      <p:ext uri="{BB962C8B-B14F-4D97-AF65-F5344CB8AC3E}">
        <p14:creationId xmlns:p14="http://schemas.microsoft.com/office/powerpoint/2010/main" val="1151066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E18514-D052-7749-AFCA-BD46B8AB4F29}" type="slidenum">
              <a:rPr lang="en-US"/>
              <a:pPr>
                <a:defRPr/>
              </a:pPr>
              <a:t>‹#›</a:t>
            </a:fld>
            <a:endParaRPr lang="en-US"/>
          </a:p>
        </p:txBody>
      </p:sp>
    </p:spTree>
    <p:extLst>
      <p:ext uri="{BB962C8B-B14F-4D97-AF65-F5344CB8AC3E}">
        <p14:creationId xmlns:p14="http://schemas.microsoft.com/office/powerpoint/2010/main" val="24498796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A4CD9A-EF21-3040-AA6F-A5B19F42BE3A}" type="slidenum">
              <a:rPr lang="en-US"/>
              <a:pPr>
                <a:defRPr/>
              </a:pPr>
              <a:t>‹#›</a:t>
            </a:fld>
            <a:endParaRPr lang="en-US"/>
          </a:p>
        </p:txBody>
      </p:sp>
    </p:spTree>
    <p:extLst>
      <p:ext uri="{BB962C8B-B14F-4D97-AF65-F5344CB8AC3E}">
        <p14:creationId xmlns:p14="http://schemas.microsoft.com/office/powerpoint/2010/main" val="161338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5CFA63-A4AB-DA47-8253-73CBC1A6520B}" type="slidenum">
              <a:rPr lang="en-US"/>
              <a:pPr>
                <a:defRPr/>
              </a:pPr>
              <a:t>‹#›</a:t>
            </a:fld>
            <a:endParaRPr lang="en-US"/>
          </a:p>
        </p:txBody>
      </p:sp>
    </p:spTree>
    <p:extLst>
      <p:ext uri="{BB962C8B-B14F-4D97-AF65-F5344CB8AC3E}">
        <p14:creationId xmlns:p14="http://schemas.microsoft.com/office/powerpoint/2010/main" val="32523937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173E54-22F8-C441-AEE1-00F414EF3697}" type="slidenum">
              <a:rPr lang="en-US"/>
              <a:pPr>
                <a:defRPr/>
              </a:pPr>
              <a:t>‹#›</a:t>
            </a:fld>
            <a:endParaRPr lang="en-US"/>
          </a:p>
        </p:txBody>
      </p:sp>
    </p:spTree>
    <p:extLst>
      <p:ext uri="{BB962C8B-B14F-4D97-AF65-F5344CB8AC3E}">
        <p14:creationId xmlns:p14="http://schemas.microsoft.com/office/powerpoint/2010/main" val="12345102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41986" name="Rectangle 2"/>
          <p:cNvSpPr>
            <a:spLocks noGrp="1" noChangeArrowheads="1"/>
          </p:cNvSpPr>
          <p:nvPr>
            <p:ph type="ctrTitle"/>
          </p:nvPr>
        </p:nvSpPr>
        <p:spPr>
          <a:xfrm>
            <a:off x="685800" y="990600"/>
            <a:ext cx="7772400" cy="1371600"/>
          </a:xfrm>
        </p:spPr>
        <p:txBody>
          <a:bodyPr/>
          <a:lstStyle>
            <a:lvl1pPr>
              <a:defRPr sz="4000"/>
            </a:lvl1pPr>
          </a:lstStyle>
          <a:p>
            <a:pPr lvl="0"/>
            <a:r>
              <a:rPr lang="en-US" noProof="0" smtClean="0"/>
              <a:t>Click to edit Master title style</a:t>
            </a:r>
          </a:p>
        </p:txBody>
      </p:sp>
      <p:sp>
        <p:nvSpPr>
          <p:cNvPr id="41987" name="Rectangle 3"/>
          <p:cNvSpPr>
            <a:spLocks noGrp="1" noChangeArrowheads="1"/>
          </p:cNvSpPr>
          <p:nvPr>
            <p:ph type="subTitle" idx="1"/>
          </p:nvPr>
        </p:nvSpPr>
        <p:spPr>
          <a:xfrm>
            <a:off x="1447800" y="3429000"/>
            <a:ext cx="7010400" cy="1600200"/>
          </a:xfrm>
        </p:spPr>
        <p:txBody>
          <a:bodyPr/>
          <a:lstStyle>
            <a:lvl1pPr marL="0" indent="0">
              <a:buFont typeface="Wingdings" charset="0"/>
              <a:buNone/>
              <a:defRPr sz="2800"/>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0B82A30D-28BF-914E-A5CD-00DE837890D1}" type="slidenum">
              <a:rPr lang="en-US"/>
              <a:pPr>
                <a:defRPr/>
              </a:pPr>
              <a:t>‹#›</a:t>
            </a:fld>
            <a:endParaRPr lang="en-US"/>
          </a:p>
        </p:txBody>
      </p:sp>
    </p:spTree>
    <p:extLst>
      <p:ext uri="{BB962C8B-B14F-4D97-AF65-F5344CB8AC3E}">
        <p14:creationId xmlns:p14="http://schemas.microsoft.com/office/powerpoint/2010/main" val="6347683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6BC53A2-D416-8940-AD8C-5E117BA3B378}" type="slidenum">
              <a:rPr lang="en-US"/>
              <a:pPr>
                <a:defRPr/>
              </a:pPr>
              <a:t>‹#›</a:t>
            </a:fld>
            <a:endParaRPr lang="en-US"/>
          </a:p>
        </p:txBody>
      </p:sp>
    </p:spTree>
    <p:extLst>
      <p:ext uri="{BB962C8B-B14F-4D97-AF65-F5344CB8AC3E}">
        <p14:creationId xmlns:p14="http://schemas.microsoft.com/office/powerpoint/2010/main" val="29572417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305624B-CFE7-B94E-A959-845435E76FBA}" type="slidenum">
              <a:rPr lang="en-US"/>
              <a:pPr>
                <a:defRPr/>
              </a:pPr>
              <a:t>‹#›</a:t>
            </a:fld>
            <a:endParaRPr lang="en-US"/>
          </a:p>
        </p:txBody>
      </p:sp>
    </p:spTree>
    <p:extLst>
      <p:ext uri="{BB962C8B-B14F-4D97-AF65-F5344CB8AC3E}">
        <p14:creationId xmlns:p14="http://schemas.microsoft.com/office/powerpoint/2010/main" val="3832024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E63D205-6AE3-1C46-868A-EDAD671400F2}" type="slidenum">
              <a:rPr lang="en-US"/>
              <a:pPr>
                <a:defRPr/>
              </a:pPr>
              <a:t>‹#›</a:t>
            </a:fld>
            <a:endParaRPr lang="en-US"/>
          </a:p>
        </p:txBody>
      </p:sp>
    </p:spTree>
    <p:extLst>
      <p:ext uri="{BB962C8B-B14F-4D97-AF65-F5344CB8AC3E}">
        <p14:creationId xmlns:p14="http://schemas.microsoft.com/office/powerpoint/2010/main" val="27370903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BB02C31-E5EB-3140-A0E5-93D71C214A10}" type="slidenum">
              <a:rPr lang="en-US"/>
              <a:pPr>
                <a:defRPr/>
              </a:pPr>
              <a:t>‹#›</a:t>
            </a:fld>
            <a:endParaRPr lang="en-US"/>
          </a:p>
        </p:txBody>
      </p:sp>
    </p:spTree>
    <p:extLst>
      <p:ext uri="{BB962C8B-B14F-4D97-AF65-F5344CB8AC3E}">
        <p14:creationId xmlns:p14="http://schemas.microsoft.com/office/powerpoint/2010/main" val="28586736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D926CBB5-2EA4-A048-ABCE-6975287BF61F}" type="slidenum">
              <a:rPr lang="en-US"/>
              <a:pPr>
                <a:defRPr/>
              </a:pPr>
              <a:t>‹#›</a:t>
            </a:fld>
            <a:endParaRPr lang="en-US"/>
          </a:p>
        </p:txBody>
      </p:sp>
    </p:spTree>
    <p:extLst>
      <p:ext uri="{BB962C8B-B14F-4D97-AF65-F5344CB8AC3E}">
        <p14:creationId xmlns:p14="http://schemas.microsoft.com/office/powerpoint/2010/main" val="22290209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FE59584C-038A-D74A-BE11-87F78FF672DD}" type="slidenum">
              <a:rPr lang="en-US"/>
              <a:pPr>
                <a:defRPr/>
              </a:pPr>
              <a:t>‹#›</a:t>
            </a:fld>
            <a:endParaRPr lang="en-US"/>
          </a:p>
        </p:txBody>
      </p:sp>
    </p:spTree>
    <p:extLst>
      <p:ext uri="{BB962C8B-B14F-4D97-AF65-F5344CB8AC3E}">
        <p14:creationId xmlns:p14="http://schemas.microsoft.com/office/powerpoint/2010/main" val="37514507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7BEA23EB-00FD-2841-A662-83A00406CF7E}" type="slidenum">
              <a:rPr lang="en-US"/>
              <a:pPr>
                <a:defRPr/>
              </a:pPr>
              <a:t>‹#›</a:t>
            </a:fld>
            <a:endParaRPr lang="en-US"/>
          </a:p>
        </p:txBody>
      </p:sp>
    </p:spTree>
    <p:extLst>
      <p:ext uri="{BB962C8B-B14F-4D97-AF65-F5344CB8AC3E}">
        <p14:creationId xmlns:p14="http://schemas.microsoft.com/office/powerpoint/2010/main" val="13196342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ED33720-EE1D-8E40-B9C3-291488AE4471}" type="slidenum">
              <a:rPr lang="en-US"/>
              <a:pPr>
                <a:defRPr/>
              </a:pPr>
              <a:t>‹#›</a:t>
            </a:fld>
            <a:endParaRPr lang="en-US"/>
          </a:p>
        </p:txBody>
      </p:sp>
    </p:spTree>
    <p:extLst>
      <p:ext uri="{BB962C8B-B14F-4D97-AF65-F5344CB8AC3E}">
        <p14:creationId xmlns:p14="http://schemas.microsoft.com/office/powerpoint/2010/main" val="28390578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928BAA9-6817-DC4E-AF04-64C3D8559882}" type="slidenum">
              <a:rPr lang="en-US"/>
              <a:pPr>
                <a:defRPr/>
              </a:pPr>
              <a:t>‹#›</a:t>
            </a:fld>
            <a:endParaRPr lang="en-US"/>
          </a:p>
        </p:txBody>
      </p:sp>
    </p:spTree>
    <p:extLst>
      <p:ext uri="{BB962C8B-B14F-4D97-AF65-F5344CB8AC3E}">
        <p14:creationId xmlns:p14="http://schemas.microsoft.com/office/powerpoint/2010/main" val="19917351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6B8D8AC-4C9A-924A-82E5-8CC9C00FAFEC}" type="slidenum">
              <a:rPr lang="en-US"/>
              <a:pPr>
                <a:defRPr/>
              </a:pPr>
              <a:t>‹#›</a:t>
            </a:fld>
            <a:endParaRPr lang="en-US"/>
          </a:p>
        </p:txBody>
      </p:sp>
    </p:spTree>
    <p:extLst>
      <p:ext uri="{BB962C8B-B14F-4D97-AF65-F5344CB8AC3E}">
        <p14:creationId xmlns:p14="http://schemas.microsoft.com/office/powerpoint/2010/main" val="5327951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ED979A9-C2BF-6A43-A9C5-07ACE23994F8}" type="slidenum">
              <a:rPr lang="en-US"/>
              <a:pPr>
                <a:defRPr/>
              </a:pPr>
              <a:t>‹#›</a:t>
            </a:fld>
            <a:endParaRPr lang="en-US"/>
          </a:p>
        </p:txBody>
      </p:sp>
    </p:spTree>
    <p:extLst>
      <p:ext uri="{BB962C8B-B14F-4D97-AF65-F5344CB8AC3E}">
        <p14:creationId xmlns:p14="http://schemas.microsoft.com/office/powerpoint/2010/main" val="16753488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sz="quarter"/>
          </p:nvPr>
        </p:nvSpPr>
        <p:spPr>
          <a:xfrm>
            <a:off x="685800" y="2362200"/>
            <a:ext cx="7772400" cy="1219200"/>
          </a:xfrm>
        </p:spPr>
        <p:txBody>
          <a:bodyPr/>
          <a:lstStyle>
            <a:lvl1pPr algn="r">
              <a:defRPr/>
            </a:lvl1pPr>
          </a:lstStyle>
          <a:p>
            <a:pPr lvl="0"/>
            <a:r>
              <a:rPr lang="en-US" noProof="0" smtClean="0"/>
              <a:t>Click to edit Master title style</a:t>
            </a:r>
          </a:p>
        </p:txBody>
      </p:sp>
      <p:sp>
        <p:nvSpPr>
          <p:cNvPr id="25603" name="Rectangle 3"/>
          <p:cNvSpPr>
            <a:spLocks noGrp="1" noChangeArrowheads="1"/>
          </p:cNvSpPr>
          <p:nvPr>
            <p:ph type="subTitle" sz="quarter" idx="1"/>
          </p:nvPr>
        </p:nvSpPr>
        <p:spPr>
          <a:xfrm>
            <a:off x="685800" y="3581400"/>
            <a:ext cx="7772400" cy="11430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nchor="ctr"/>
          <a:lstStyle>
            <a:lvl1pPr marL="0" indent="0" algn="r">
              <a:buFont typeface="Wingdings" charset="0"/>
              <a:buNone/>
              <a:defRPr sz="3400"/>
            </a:lvl1pPr>
          </a:lstStyle>
          <a:p>
            <a:pPr lvl="0"/>
            <a:r>
              <a:rPr lang="en-US" noProof="0" smtClean="0"/>
              <a:t>Click to edit Master subtitle style</a:t>
            </a:r>
          </a:p>
        </p:txBody>
      </p:sp>
      <p:sp>
        <p:nvSpPr>
          <p:cNvPr id="4" name="Rectangle 4"/>
          <p:cNvSpPr>
            <a:spLocks noGrp="1" noChangeArrowheads="1"/>
          </p:cNvSpPr>
          <p:nvPr>
            <p:ph type="dt" sz="quarter" idx="10"/>
          </p:nvPr>
        </p:nvSpPr>
        <p:spPr>
          <a:xfrm>
            <a:off x="685800" y="6324600"/>
            <a:ext cx="1905000" cy="457200"/>
          </a:xfrm>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324600"/>
            <a:ext cx="2895600" cy="457200"/>
          </a:xfrm>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931F03D-4CE7-684D-AE23-00E81B68EEA3}" type="slidenum">
              <a:rPr lang="en-US"/>
              <a:pPr>
                <a:defRPr/>
              </a:pPr>
              <a:t>‹#›</a:t>
            </a:fld>
            <a:endParaRPr lang="en-US"/>
          </a:p>
        </p:txBody>
      </p:sp>
    </p:spTree>
    <p:extLst>
      <p:ext uri="{BB962C8B-B14F-4D97-AF65-F5344CB8AC3E}">
        <p14:creationId xmlns:p14="http://schemas.microsoft.com/office/powerpoint/2010/main" val="33235039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23F1B400-DE78-0645-BA22-7471B487C47F}" type="slidenum">
              <a:rPr lang="en-US"/>
              <a:pPr>
                <a:defRPr/>
              </a:pPr>
              <a:t>‹#›</a:t>
            </a:fld>
            <a:endParaRPr lang="en-US"/>
          </a:p>
        </p:txBody>
      </p:sp>
    </p:spTree>
    <p:extLst>
      <p:ext uri="{BB962C8B-B14F-4D97-AF65-F5344CB8AC3E}">
        <p14:creationId xmlns:p14="http://schemas.microsoft.com/office/powerpoint/2010/main" val="340773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4252EB-9341-3D40-9C84-72D2B82E8776}" type="slidenum">
              <a:rPr lang="en-US"/>
              <a:pPr>
                <a:defRPr/>
              </a:pPr>
              <a:t>‹#›</a:t>
            </a:fld>
            <a:endParaRPr lang="en-US"/>
          </a:p>
        </p:txBody>
      </p:sp>
    </p:spTree>
    <p:extLst>
      <p:ext uri="{BB962C8B-B14F-4D97-AF65-F5344CB8AC3E}">
        <p14:creationId xmlns:p14="http://schemas.microsoft.com/office/powerpoint/2010/main" val="4823731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95A40A3D-A274-1340-A204-61BEF32AC1C4}" type="slidenum">
              <a:rPr lang="en-US"/>
              <a:pPr>
                <a:defRPr/>
              </a:pPr>
              <a:t>‹#›</a:t>
            </a:fld>
            <a:endParaRPr lang="en-US"/>
          </a:p>
        </p:txBody>
      </p:sp>
    </p:spTree>
    <p:extLst>
      <p:ext uri="{BB962C8B-B14F-4D97-AF65-F5344CB8AC3E}">
        <p14:creationId xmlns:p14="http://schemas.microsoft.com/office/powerpoint/2010/main" val="8537785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7B08F136-ABD4-464F-A04C-A26F2F8B5717}" type="slidenum">
              <a:rPr lang="en-US"/>
              <a:pPr>
                <a:defRPr/>
              </a:pPr>
              <a:t>‹#›</a:t>
            </a:fld>
            <a:endParaRPr lang="en-US"/>
          </a:p>
        </p:txBody>
      </p:sp>
    </p:spTree>
    <p:extLst>
      <p:ext uri="{BB962C8B-B14F-4D97-AF65-F5344CB8AC3E}">
        <p14:creationId xmlns:p14="http://schemas.microsoft.com/office/powerpoint/2010/main" val="9177251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E3893A5B-547F-ED40-B1E4-6A8DC0D54820}" type="slidenum">
              <a:rPr lang="en-US"/>
              <a:pPr>
                <a:defRPr/>
              </a:pPr>
              <a:t>‹#›</a:t>
            </a:fld>
            <a:endParaRPr lang="en-US"/>
          </a:p>
        </p:txBody>
      </p:sp>
    </p:spTree>
    <p:extLst>
      <p:ext uri="{BB962C8B-B14F-4D97-AF65-F5344CB8AC3E}">
        <p14:creationId xmlns:p14="http://schemas.microsoft.com/office/powerpoint/2010/main" val="16988126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E3636D18-C85D-5141-B5D4-FDA80498755A}" type="slidenum">
              <a:rPr lang="en-US"/>
              <a:pPr>
                <a:defRPr/>
              </a:pPr>
              <a:t>‹#›</a:t>
            </a:fld>
            <a:endParaRPr lang="en-US"/>
          </a:p>
        </p:txBody>
      </p:sp>
    </p:spTree>
    <p:extLst>
      <p:ext uri="{BB962C8B-B14F-4D97-AF65-F5344CB8AC3E}">
        <p14:creationId xmlns:p14="http://schemas.microsoft.com/office/powerpoint/2010/main" val="39968344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6D7C2BD7-711C-CA44-858E-68B91DEF7243}" type="slidenum">
              <a:rPr lang="en-US"/>
              <a:pPr>
                <a:defRPr/>
              </a:pPr>
              <a:t>‹#›</a:t>
            </a:fld>
            <a:endParaRPr lang="en-US"/>
          </a:p>
        </p:txBody>
      </p:sp>
    </p:spTree>
    <p:extLst>
      <p:ext uri="{BB962C8B-B14F-4D97-AF65-F5344CB8AC3E}">
        <p14:creationId xmlns:p14="http://schemas.microsoft.com/office/powerpoint/2010/main" val="28882413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80477612-2502-4B4B-AB1D-46F212289017}" type="slidenum">
              <a:rPr lang="en-US"/>
              <a:pPr>
                <a:defRPr/>
              </a:pPr>
              <a:t>‹#›</a:t>
            </a:fld>
            <a:endParaRPr lang="en-US"/>
          </a:p>
        </p:txBody>
      </p:sp>
    </p:spTree>
    <p:extLst>
      <p:ext uri="{BB962C8B-B14F-4D97-AF65-F5344CB8AC3E}">
        <p14:creationId xmlns:p14="http://schemas.microsoft.com/office/powerpoint/2010/main" val="17748983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A854EF81-83CC-E843-AE6B-4BD8A8F8A951}" type="slidenum">
              <a:rPr lang="en-US"/>
              <a:pPr>
                <a:defRPr/>
              </a:pPr>
              <a:t>‹#›</a:t>
            </a:fld>
            <a:endParaRPr lang="en-US"/>
          </a:p>
        </p:txBody>
      </p:sp>
    </p:spTree>
    <p:extLst>
      <p:ext uri="{BB962C8B-B14F-4D97-AF65-F5344CB8AC3E}">
        <p14:creationId xmlns:p14="http://schemas.microsoft.com/office/powerpoint/2010/main" val="41012977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EF280B05-0F2A-0340-9E5C-C12D0AE8A8EF}" type="slidenum">
              <a:rPr lang="en-US"/>
              <a:pPr>
                <a:defRPr/>
              </a:pPr>
              <a:t>‹#›</a:t>
            </a:fld>
            <a:endParaRPr lang="en-US"/>
          </a:p>
        </p:txBody>
      </p:sp>
    </p:spTree>
    <p:extLst>
      <p:ext uri="{BB962C8B-B14F-4D97-AF65-F5344CB8AC3E}">
        <p14:creationId xmlns:p14="http://schemas.microsoft.com/office/powerpoint/2010/main" val="38794451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3357B2AE-B282-B747-A5D5-F25EDAFE95FB}" type="slidenum">
              <a:rPr lang="en-US"/>
              <a:pPr>
                <a:defRPr/>
              </a:pPr>
              <a:t>‹#›</a:t>
            </a:fld>
            <a:endParaRPr lang="en-US"/>
          </a:p>
        </p:txBody>
      </p:sp>
    </p:spTree>
    <p:extLst>
      <p:ext uri="{BB962C8B-B14F-4D97-AF65-F5344CB8AC3E}">
        <p14:creationId xmlns:p14="http://schemas.microsoft.com/office/powerpoint/2010/main" val="6598857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206614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343784-CFBB-4144-856C-09097CCCCD77}" type="slidenum">
              <a:rPr lang="en-US"/>
              <a:pPr>
                <a:defRPr/>
              </a:pPr>
              <a:t>‹#›</a:t>
            </a:fld>
            <a:endParaRPr lang="en-US"/>
          </a:p>
        </p:txBody>
      </p:sp>
    </p:spTree>
    <p:extLst>
      <p:ext uri="{BB962C8B-B14F-4D97-AF65-F5344CB8AC3E}">
        <p14:creationId xmlns:p14="http://schemas.microsoft.com/office/powerpoint/2010/main" val="29226164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35416854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16244170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9071486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11336634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9485469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33394599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11205708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39450415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979035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Source</a:t>
            </a:r>
            <a:endParaRPr lang="en-US" sz="1400"/>
          </a:p>
        </p:txBody>
      </p:sp>
    </p:spTree>
    <p:extLst>
      <p:ext uri="{BB962C8B-B14F-4D97-AF65-F5344CB8AC3E}">
        <p14:creationId xmlns:p14="http://schemas.microsoft.com/office/powerpoint/2010/main" val="21249495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13.xml"/><Relationship Id="rId4"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2.xml"/><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theme" Target="../theme/theme13.xml"/><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4.xml"/><Relationship Id="rId13" Type="http://schemas.openxmlformats.org/officeDocument/2006/relationships/image" Target="../media/image6.jpeg"/><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theme" Target="../theme/theme15.xml"/><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4.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6.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4.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493BAECD-2246-9749-B8A4-0D955F0000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charset="0"/>
              </a:defRPr>
            </a:lvl1pPr>
          </a:lstStyle>
          <a:p>
            <a:pPr>
              <a:defRPr/>
            </a:pPr>
            <a:endParaRPr 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D0A164F3-D64D-3747-880D-666098A38D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111"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111"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111"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111"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9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eaLnBrk="1" hangingPunct="1">
              <a:defRPr sz="1200">
                <a:solidFill>
                  <a:srgbClr val="898989"/>
                </a:solidFill>
                <a:latin typeface="Calibri" charset="0"/>
                <a:ea typeface="ＭＳ Ｐゴシック" charset="0"/>
                <a:cs typeface="ＭＳ Ｐゴシック" charset="0"/>
              </a:defRPr>
            </a:lvl1pPr>
          </a:lstStyle>
          <a:p>
            <a:pPr>
              <a:defRPr/>
            </a:pPr>
            <a:fld id="{C4922F1D-B0A5-1944-B306-EAF594393BA1}" type="datetime1">
              <a:rPr lang="en-US"/>
              <a:pPr>
                <a:defRPr/>
              </a:pPr>
              <a:t>12/7/17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hangingPunct="1">
              <a:defRPr sz="1200">
                <a:solidFill>
                  <a:srgbClr val="898989"/>
                </a:solidFill>
                <a:latin typeface="Calibri" pitchFamily="-111"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200">
                <a:solidFill>
                  <a:srgbClr val="898989"/>
                </a:solidFill>
                <a:latin typeface="Calibri" charset="0"/>
                <a:ea typeface="ＭＳ Ｐゴシック" charset="0"/>
                <a:cs typeface="ＭＳ Ｐゴシック" charset="0"/>
              </a:defRPr>
            </a:lvl1pPr>
          </a:lstStyle>
          <a:p>
            <a:pPr>
              <a:defRPr/>
            </a:pPr>
            <a:fld id="{1E90F0E0-2317-494F-BD38-BC6ED9EA69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7"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7"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80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2895600" y="6248400"/>
            <a:ext cx="556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00">
                <a:solidFill>
                  <a:srgbClr val="FFFFFF"/>
                </a:solidFill>
                <a:latin typeface="Times New Roman" charset="0"/>
              </a:defRPr>
            </a:lvl1pPr>
          </a:lstStyle>
          <a:p>
            <a:pPr>
              <a:defRPr/>
            </a:pPr>
            <a:r>
              <a:rPr lang="en-US"/>
              <a:t>Source</a:t>
            </a:r>
            <a:endParaRPr lang="en-US" sz="1400"/>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eaLnBrk="0" fontAlgn="base" hangingPunct="0">
        <a:spcBef>
          <a:spcPct val="0"/>
        </a:spcBef>
        <a:spcAft>
          <a:spcPct val="0"/>
        </a:spcAft>
        <a:defRPr sz="40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000" b="1">
          <a:solidFill>
            <a:schemeClr val="bg1"/>
          </a:solidFill>
          <a:latin typeface="Arial" charset="0"/>
        </a:defRPr>
      </a:lvl6pPr>
      <a:lvl7pPr marL="914400" algn="ctr" rtl="0" fontAlgn="base">
        <a:spcBef>
          <a:spcPct val="0"/>
        </a:spcBef>
        <a:spcAft>
          <a:spcPct val="0"/>
        </a:spcAft>
        <a:defRPr sz="4000" b="1">
          <a:solidFill>
            <a:schemeClr val="bg1"/>
          </a:solidFill>
          <a:latin typeface="Arial" charset="0"/>
        </a:defRPr>
      </a:lvl7pPr>
      <a:lvl8pPr marL="1371600" algn="ctr" rtl="0" fontAlgn="base">
        <a:spcBef>
          <a:spcPct val="0"/>
        </a:spcBef>
        <a:spcAft>
          <a:spcPct val="0"/>
        </a:spcAft>
        <a:defRPr sz="4000" b="1">
          <a:solidFill>
            <a:schemeClr val="bg1"/>
          </a:solidFill>
          <a:latin typeface="Arial" charset="0"/>
        </a:defRPr>
      </a:lvl8pPr>
      <a:lvl9pPr marL="1828800" algn="ctr" rtl="0" fontAlgn="base">
        <a:spcBef>
          <a:spcPct val="0"/>
        </a:spcBef>
        <a:spcAft>
          <a:spcPct val="0"/>
        </a:spcAft>
        <a:defRPr sz="40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3200">
          <a:solidFill>
            <a:schemeClr val="bg1"/>
          </a:solidFill>
          <a:latin typeface="Times New Roman"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Times New Roman"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5pPr>
      <a:lvl6pPr marL="2514600" indent="-228600" algn="l" rtl="0" fontAlgn="base">
        <a:spcBef>
          <a:spcPct val="20000"/>
        </a:spcBef>
        <a:spcAft>
          <a:spcPct val="0"/>
        </a:spcAft>
        <a:buChar char="»"/>
        <a:defRPr sz="2000">
          <a:solidFill>
            <a:schemeClr val="tx1"/>
          </a:solidFill>
          <a:latin typeface="Times New Roman" charset="0"/>
          <a:ea typeface="ＭＳ Ｐゴシック" charset="-128"/>
        </a:defRPr>
      </a:lvl6pPr>
      <a:lvl7pPr marL="2971800" indent="-228600" algn="l" rtl="0" fontAlgn="base">
        <a:spcBef>
          <a:spcPct val="20000"/>
        </a:spcBef>
        <a:spcAft>
          <a:spcPct val="0"/>
        </a:spcAft>
        <a:buChar char="»"/>
        <a:defRPr sz="2000">
          <a:solidFill>
            <a:schemeClr val="tx1"/>
          </a:solidFill>
          <a:latin typeface="Times New Roman" charset="0"/>
          <a:ea typeface="ＭＳ Ｐゴシック" charset="-128"/>
        </a:defRPr>
      </a:lvl7pPr>
      <a:lvl8pPr marL="3429000" indent="-228600" algn="l" rtl="0" fontAlgn="base">
        <a:spcBef>
          <a:spcPct val="20000"/>
        </a:spcBef>
        <a:spcAft>
          <a:spcPct val="0"/>
        </a:spcAft>
        <a:buChar char="»"/>
        <a:defRPr sz="2000">
          <a:solidFill>
            <a:schemeClr val="tx1"/>
          </a:solidFill>
          <a:latin typeface="Times New Roman" charset="0"/>
          <a:ea typeface="ＭＳ Ｐゴシック" charset="-128"/>
        </a:defRPr>
      </a:lvl8pPr>
      <a:lvl9pPr marL="3886200" indent="-228600" algn="l" rtl="0" fontAlgn="base">
        <a:spcBef>
          <a:spcPct val="20000"/>
        </a:spcBef>
        <a:spcAft>
          <a:spcPct val="0"/>
        </a:spcAft>
        <a:buChar char="»"/>
        <a:defRPr sz="2000">
          <a:solidFill>
            <a:schemeClr val="tx1"/>
          </a:solidFill>
          <a:latin typeface="Times New Roman"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02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D47D1F36-4D56-DE41-8A37-C133CD02CD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bwMode="auto">
          <a:xfrm>
            <a:off x="685800" y="5334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2579" name="Rectangle 3"/>
          <p:cNvSpPr>
            <a:spLocks noGrp="1" noChangeArrowheads="1"/>
          </p:cNvSpPr>
          <p:nvPr>
            <p:ph type="body" idx="1"/>
          </p:nvPr>
        </p:nvSpPr>
        <p:spPr bwMode="auto">
          <a:xfrm>
            <a:off x="685800" y="18288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8308" name="Rectangle 4"/>
          <p:cNvSpPr>
            <a:spLocks noGrp="1" noChangeArrowheads="1"/>
          </p:cNvSpPr>
          <p:nvPr>
            <p:ph type="dt" sz="half" idx="2"/>
          </p:nvPr>
        </p:nvSpPr>
        <p:spPr bwMode="auto">
          <a:xfrm>
            <a:off x="6858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ea typeface="ＭＳ Ｐゴシック" charset="-128"/>
                <a:cs typeface="ＭＳ Ｐゴシック" charset="-128"/>
              </a:defRPr>
            </a:lvl1pPr>
          </a:lstStyle>
          <a:p>
            <a:pPr>
              <a:defRPr/>
            </a:pPr>
            <a:endParaRPr lang="en-US"/>
          </a:p>
        </p:txBody>
      </p:sp>
      <p:sp>
        <p:nvSpPr>
          <p:cNvPr id="98309" name="Rectangle 5"/>
          <p:cNvSpPr>
            <a:spLocks noGrp="1" noChangeArrowheads="1"/>
          </p:cNvSpPr>
          <p:nvPr>
            <p:ph type="ftr" sz="quarter" idx="3"/>
          </p:nvPr>
        </p:nvSpPr>
        <p:spPr bwMode="auto">
          <a:xfrm>
            <a:off x="3124200" y="627062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a typeface="ＭＳ Ｐゴシック" charset="-128"/>
                <a:cs typeface="ＭＳ Ｐゴシック" charset="-128"/>
              </a:defRPr>
            </a:lvl1pPr>
          </a:lstStyle>
          <a:p>
            <a:pPr>
              <a:defRPr/>
            </a:pPr>
            <a:endParaRPr lang="en-US"/>
          </a:p>
        </p:txBody>
      </p:sp>
      <p:sp>
        <p:nvSpPr>
          <p:cNvPr id="98310" name="Rectangle 6"/>
          <p:cNvSpPr>
            <a:spLocks noGrp="1" noChangeArrowheads="1"/>
          </p:cNvSpPr>
          <p:nvPr>
            <p:ph type="sldNum" sz="quarter" idx="4"/>
          </p:nvPr>
        </p:nvSpPr>
        <p:spPr bwMode="auto">
          <a:xfrm>
            <a:off x="65532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defRPr>
            </a:lvl1pPr>
          </a:lstStyle>
          <a:p>
            <a:pPr>
              <a:defRPr/>
            </a:pPr>
            <a:fld id="{B5DF1AC9-A7F3-D74F-B4CA-21377EBDBED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17"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eaLnBrk="0" fontAlgn="base" hangingPunct="0">
        <a:lnSpc>
          <a:spcPct val="90000"/>
        </a:lnSpc>
        <a:spcBef>
          <a:spcPct val="0"/>
        </a:spcBef>
        <a:spcAft>
          <a:spcPct val="0"/>
        </a:spcAft>
        <a:defRPr sz="4400">
          <a:solidFill>
            <a:schemeClr val="tx2"/>
          </a:solidFill>
          <a:latin typeface="Times New Roman" charset="0"/>
        </a:defRPr>
      </a:lvl6pPr>
      <a:lvl7pPr marL="914400" algn="l" rtl="0" eaLnBrk="0" fontAlgn="base" hangingPunct="0">
        <a:lnSpc>
          <a:spcPct val="90000"/>
        </a:lnSpc>
        <a:spcBef>
          <a:spcPct val="0"/>
        </a:spcBef>
        <a:spcAft>
          <a:spcPct val="0"/>
        </a:spcAft>
        <a:defRPr sz="4400">
          <a:solidFill>
            <a:schemeClr val="tx2"/>
          </a:solidFill>
          <a:latin typeface="Times New Roman" charset="0"/>
        </a:defRPr>
      </a:lvl7pPr>
      <a:lvl8pPr marL="1371600" algn="l" rtl="0" eaLnBrk="0" fontAlgn="base" hangingPunct="0">
        <a:lnSpc>
          <a:spcPct val="90000"/>
        </a:lnSpc>
        <a:spcBef>
          <a:spcPct val="0"/>
        </a:spcBef>
        <a:spcAft>
          <a:spcPct val="0"/>
        </a:spcAft>
        <a:defRPr sz="4400">
          <a:solidFill>
            <a:schemeClr val="tx2"/>
          </a:solidFill>
          <a:latin typeface="Times New Roman" charset="0"/>
        </a:defRPr>
      </a:lvl8pPr>
      <a:lvl9pPr marL="1828800" algn="l" rtl="0" eaLnBrk="0" fontAlgn="base" hangingPunct="0">
        <a:lnSpc>
          <a:spcPct val="90000"/>
        </a:lnSpc>
        <a:spcBef>
          <a:spcPct val="0"/>
        </a:spcBef>
        <a:spcAft>
          <a:spcPct val="0"/>
        </a:spcAft>
        <a:defRPr sz="4400">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ＭＳ Ｐゴシック" charset="0"/>
          <a:cs typeface="ＭＳ Ｐゴシック" charset="0"/>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3395934203"/>
      </p:ext>
    </p:extLst>
  </p:cSld>
  <p:clrMap bg1="dk2" tx1="lt1" bg2="dk1" tx2="lt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400" b="1"/>
            </a:lvl1pPr>
          </a:lstStyle>
          <a:p>
            <a:pPr>
              <a:defRPr/>
            </a:pPr>
            <a:endParaRPr lang="en-US"/>
          </a:p>
        </p:txBody>
      </p:sp>
      <p:sp>
        <p:nvSpPr>
          <p:cNvPr id="157699" name="Rectangle 3"/>
          <p:cNvSpPr>
            <a:spLocks noGrp="1" noChangeArrowheads="1"/>
          </p:cNvSpPr>
          <p:nvPr>
            <p:ph type="sldNum" sz="quarter" idx="4"/>
          </p:nvPr>
        </p:nvSpPr>
        <p:spPr bwMode="auto">
          <a:xfrm>
            <a:off x="7097713"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400" b="1"/>
            </a:lvl1pPr>
          </a:lstStyle>
          <a:p>
            <a:pPr>
              <a:defRPr/>
            </a:pPr>
            <a:fld id="{CA8E405A-38D2-4E4B-B391-F29765F37E12}" type="slidenum">
              <a:rPr lang="en-US"/>
              <a:pPr>
                <a:defRPr/>
              </a:pPr>
              <a:t>‹#›</a:t>
            </a:fld>
            <a:endParaRPr lang="en-US"/>
          </a:p>
        </p:txBody>
      </p:sp>
      <p:sp>
        <p:nvSpPr>
          <p:cNvPr id="157700" name="Rectangle 4"/>
          <p:cNvSpPr>
            <a:spLocks noGrp="1" noChangeArrowheads="1"/>
          </p:cNvSpPr>
          <p:nvPr>
            <p:ph type="body" idx="1"/>
          </p:nvPr>
        </p:nvSpPr>
        <p:spPr bwMode="auto">
          <a:xfrm>
            <a:off x="685800" y="1684338"/>
            <a:ext cx="7162800" cy="445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1" name="Rectangle 5"/>
          <p:cNvSpPr>
            <a:spLocks noGrp="1" noChangeArrowheads="1"/>
          </p:cNvSpPr>
          <p:nvPr>
            <p:ph type="title"/>
          </p:nvPr>
        </p:nvSpPr>
        <p:spPr bwMode="auto">
          <a:xfrm>
            <a:off x="609600" y="444500"/>
            <a:ext cx="7924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7702" name="Rectangle 6"/>
          <p:cNvSpPr>
            <a:spLocks noGrp="1" noChangeArrowheads="1"/>
          </p:cNvSpPr>
          <p:nvPr>
            <p:ph type="dt" sz="half" idx="2"/>
          </p:nvPr>
        </p:nvSpPr>
        <p:spPr bwMode="auto">
          <a:xfrm>
            <a:off x="96838"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400" b="1"/>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197"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l" rtl="0" eaLnBrk="0" fontAlgn="base" hangingPunct="0">
        <a:lnSpc>
          <a:spcPct val="90000"/>
        </a:lnSpc>
        <a:spcBef>
          <a:spcPct val="20000"/>
        </a:spcBef>
        <a:spcAft>
          <a:spcPct val="0"/>
        </a:spcAft>
        <a:defRPr sz="3800" b="1">
          <a:solidFill>
            <a:schemeClr val="tx2"/>
          </a:solidFill>
          <a:latin typeface="+mj-lt"/>
          <a:ea typeface="+mj-ea"/>
          <a:cs typeface="ＭＳ Ｐゴシック" charset="0"/>
        </a:defRPr>
      </a:lvl1pPr>
      <a:lvl2pPr algn="l" rtl="0" eaLnBrk="0" fontAlgn="base" hangingPunct="0">
        <a:lnSpc>
          <a:spcPct val="90000"/>
        </a:lnSpc>
        <a:spcBef>
          <a:spcPct val="20000"/>
        </a:spcBef>
        <a:spcAft>
          <a:spcPct val="0"/>
        </a:spcAft>
        <a:defRPr sz="3800" b="1">
          <a:solidFill>
            <a:schemeClr val="tx2"/>
          </a:solidFill>
          <a:latin typeface="Arial" charset="0"/>
          <a:ea typeface="ＭＳ Ｐゴシック" charset="0"/>
          <a:cs typeface="ＭＳ Ｐゴシック" charset="0"/>
        </a:defRPr>
      </a:lvl2pPr>
      <a:lvl3pPr algn="l" rtl="0" eaLnBrk="0" fontAlgn="base" hangingPunct="0">
        <a:lnSpc>
          <a:spcPct val="90000"/>
        </a:lnSpc>
        <a:spcBef>
          <a:spcPct val="20000"/>
        </a:spcBef>
        <a:spcAft>
          <a:spcPct val="0"/>
        </a:spcAft>
        <a:defRPr sz="3800" b="1">
          <a:solidFill>
            <a:schemeClr val="tx2"/>
          </a:solidFill>
          <a:latin typeface="Arial" charset="0"/>
          <a:ea typeface="ＭＳ Ｐゴシック" charset="0"/>
          <a:cs typeface="ＭＳ Ｐゴシック" charset="0"/>
        </a:defRPr>
      </a:lvl3pPr>
      <a:lvl4pPr algn="l" rtl="0" eaLnBrk="0" fontAlgn="base" hangingPunct="0">
        <a:lnSpc>
          <a:spcPct val="90000"/>
        </a:lnSpc>
        <a:spcBef>
          <a:spcPct val="20000"/>
        </a:spcBef>
        <a:spcAft>
          <a:spcPct val="0"/>
        </a:spcAft>
        <a:defRPr sz="3800" b="1">
          <a:solidFill>
            <a:schemeClr val="tx2"/>
          </a:solidFill>
          <a:latin typeface="Arial" charset="0"/>
          <a:ea typeface="ＭＳ Ｐゴシック" charset="0"/>
          <a:cs typeface="ＭＳ Ｐゴシック" charset="0"/>
        </a:defRPr>
      </a:lvl4pPr>
      <a:lvl5pPr algn="l" rtl="0" eaLnBrk="0" fontAlgn="base" hangingPunct="0">
        <a:lnSpc>
          <a:spcPct val="90000"/>
        </a:lnSpc>
        <a:spcBef>
          <a:spcPct val="20000"/>
        </a:spcBef>
        <a:spcAft>
          <a:spcPct val="0"/>
        </a:spcAft>
        <a:defRPr sz="3800" b="1">
          <a:solidFill>
            <a:schemeClr val="tx2"/>
          </a:solidFill>
          <a:latin typeface="Arial" charset="0"/>
          <a:ea typeface="ＭＳ Ｐゴシック" charset="0"/>
          <a:cs typeface="ＭＳ Ｐゴシック" charset="0"/>
        </a:defRPr>
      </a:lvl5pPr>
      <a:lvl6pPr marL="457200" algn="l" rtl="0" eaLnBrk="0" fontAlgn="base" hangingPunct="0">
        <a:lnSpc>
          <a:spcPct val="90000"/>
        </a:lnSpc>
        <a:spcBef>
          <a:spcPct val="20000"/>
        </a:spcBef>
        <a:spcAft>
          <a:spcPct val="0"/>
        </a:spcAft>
        <a:defRPr sz="3800" b="1">
          <a:solidFill>
            <a:schemeClr val="tx2"/>
          </a:solidFill>
          <a:latin typeface="Arial" charset="0"/>
          <a:ea typeface="ＭＳ Ｐゴシック" charset="0"/>
        </a:defRPr>
      </a:lvl6pPr>
      <a:lvl7pPr marL="914400" algn="l" rtl="0" eaLnBrk="0" fontAlgn="base" hangingPunct="0">
        <a:lnSpc>
          <a:spcPct val="90000"/>
        </a:lnSpc>
        <a:spcBef>
          <a:spcPct val="20000"/>
        </a:spcBef>
        <a:spcAft>
          <a:spcPct val="0"/>
        </a:spcAft>
        <a:defRPr sz="3800" b="1">
          <a:solidFill>
            <a:schemeClr val="tx2"/>
          </a:solidFill>
          <a:latin typeface="Arial" charset="0"/>
          <a:ea typeface="ＭＳ Ｐゴシック" charset="0"/>
        </a:defRPr>
      </a:lvl7pPr>
      <a:lvl8pPr marL="1371600" algn="l" rtl="0" eaLnBrk="0" fontAlgn="base" hangingPunct="0">
        <a:lnSpc>
          <a:spcPct val="90000"/>
        </a:lnSpc>
        <a:spcBef>
          <a:spcPct val="20000"/>
        </a:spcBef>
        <a:spcAft>
          <a:spcPct val="0"/>
        </a:spcAft>
        <a:defRPr sz="3800" b="1">
          <a:solidFill>
            <a:schemeClr val="tx2"/>
          </a:solidFill>
          <a:latin typeface="Arial" charset="0"/>
          <a:ea typeface="ＭＳ Ｐゴシック" charset="0"/>
        </a:defRPr>
      </a:lvl8pPr>
      <a:lvl9pPr marL="1828800" algn="l" rtl="0" eaLnBrk="0" fontAlgn="base" hangingPunct="0">
        <a:lnSpc>
          <a:spcPct val="90000"/>
        </a:lnSpc>
        <a:spcBef>
          <a:spcPct val="20000"/>
        </a:spcBef>
        <a:spcAft>
          <a:spcPct val="0"/>
        </a:spcAft>
        <a:defRPr sz="3800" b="1">
          <a:solidFill>
            <a:schemeClr val="tx2"/>
          </a:solidFill>
          <a:latin typeface="Arial" charset="0"/>
          <a:ea typeface="ＭＳ Ｐゴシック"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lnSpc>
          <a:spcPct val="90000"/>
        </a:lnSpc>
        <a:spcBef>
          <a:spcPct val="20000"/>
        </a:spcBef>
        <a:spcAft>
          <a:spcPct val="0"/>
        </a:spcAft>
        <a:buChar char="–"/>
        <a:defRPr sz="2800">
          <a:solidFill>
            <a:schemeClr val="tx1"/>
          </a:solidFill>
          <a:latin typeface="+mn-lt"/>
          <a:ea typeface="+mn-ea"/>
        </a:defRPr>
      </a:lvl2pPr>
      <a:lvl3pPr marL="108585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428750" indent="-228600" algn="l" rtl="0" eaLnBrk="0" fontAlgn="base" hangingPunct="0">
        <a:lnSpc>
          <a:spcPct val="90000"/>
        </a:lnSpc>
        <a:spcBef>
          <a:spcPct val="20000"/>
        </a:spcBef>
        <a:spcAft>
          <a:spcPct val="0"/>
        </a:spcAft>
        <a:buChar char="–"/>
        <a:defRPr sz="2000">
          <a:solidFill>
            <a:schemeClr val="tx1"/>
          </a:solidFill>
          <a:latin typeface="+mn-lt"/>
          <a:ea typeface="+mn-ea"/>
        </a:defRPr>
      </a:lvl4pPr>
      <a:lvl5pPr marL="1771650" indent="-228600" algn="l" rtl="0" eaLnBrk="0" fontAlgn="base" hangingPunct="0">
        <a:lnSpc>
          <a:spcPct val="90000"/>
        </a:lnSpc>
        <a:spcBef>
          <a:spcPct val="20000"/>
        </a:spcBef>
        <a:spcAft>
          <a:spcPct val="0"/>
        </a:spcAft>
        <a:buChar char="»"/>
        <a:defRPr sz="2000">
          <a:solidFill>
            <a:schemeClr val="tx1"/>
          </a:solidFill>
          <a:latin typeface="+mn-lt"/>
          <a:ea typeface="+mn-ea"/>
        </a:defRPr>
      </a:lvl5pPr>
      <a:lvl6pPr marL="2228850" indent="-228600" algn="l" rtl="0" eaLnBrk="0" fontAlgn="base" hangingPunct="0">
        <a:lnSpc>
          <a:spcPct val="90000"/>
        </a:lnSpc>
        <a:spcBef>
          <a:spcPct val="20000"/>
        </a:spcBef>
        <a:spcAft>
          <a:spcPct val="0"/>
        </a:spcAft>
        <a:buChar char="»"/>
        <a:defRPr sz="2000">
          <a:solidFill>
            <a:schemeClr val="tx1"/>
          </a:solidFill>
          <a:latin typeface="+mn-lt"/>
          <a:ea typeface="+mn-ea"/>
        </a:defRPr>
      </a:lvl6pPr>
      <a:lvl7pPr marL="2686050" indent="-228600" algn="l" rtl="0" eaLnBrk="0" fontAlgn="base" hangingPunct="0">
        <a:lnSpc>
          <a:spcPct val="90000"/>
        </a:lnSpc>
        <a:spcBef>
          <a:spcPct val="20000"/>
        </a:spcBef>
        <a:spcAft>
          <a:spcPct val="0"/>
        </a:spcAft>
        <a:buChar char="»"/>
        <a:defRPr sz="2000">
          <a:solidFill>
            <a:schemeClr val="tx1"/>
          </a:solidFill>
          <a:latin typeface="+mn-lt"/>
          <a:ea typeface="+mn-ea"/>
        </a:defRPr>
      </a:lvl7pPr>
      <a:lvl8pPr marL="3143250" indent="-228600" algn="l" rtl="0" eaLnBrk="0" fontAlgn="base" hangingPunct="0">
        <a:lnSpc>
          <a:spcPct val="90000"/>
        </a:lnSpc>
        <a:spcBef>
          <a:spcPct val="20000"/>
        </a:spcBef>
        <a:spcAft>
          <a:spcPct val="0"/>
        </a:spcAft>
        <a:buChar char="»"/>
        <a:defRPr sz="2000">
          <a:solidFill>
            <a:schemeClr val="tx1"/>
          </a:solidFill>
          <a:latin typeface="+mn-lt"/>
          <a:ea typeface="+mn-ea"/>
        </a:defRPr>
      </a:lvl8pPr>
      <a:lvl9pPr marL="3600450" indent="-228600" algn="l" rtl="0" eaLnBrk="0" fontAlgn="base" hangingPunct="0">
        <a:lnSpc>
          <a:spcPct val="90000"/>
        </a:lnSpc>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2771"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3277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37BDAD95-3430-3147-94C3-B2CC37DE09B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98"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80000"/>
        <a:buFont typeface="Wingdings" charset="0"/>
        <a:buChar char="v"/>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80000"/>
        <a:buFont typeface="Wingdings" charset="0"/>
        <a:buChar char="v"/>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80000"/>
        <a:buFont typeface="Wingdings" charset="0"/>
        <a:buChar char="v"/>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80000"/>
        <a:buFont typeface="Wingdings" charset="0"/>
        <a:buChar char="v"/>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80000"/>
        <a:buFont typeface="Wingdings" charset="0"/>
        <a:buChar char="v"/>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5800" y="381000"/>
            <a:ext cx="7772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4579" name="Rectangle 3"/>
          <p:cNvSpPr>
            <a:spLocks noGrp="1" noChangeArrowheads="1"/>
          </p:cNvSpPr>
          <p:nvPr>
            <p:ph type="dt" sz="half" idx="2"/>
          </p:nvPr>
        </p:nvSpPr>
        <p:spPr bwMode="auto">
          <a:xfrm>
            <a:off x="685800" y="6324600"/>
            <a:ext cx="1676400" cy="457200"/>
          </a:xfrm>
          <a:prstGeom prst="rect">
            <a:avLst/>
          </a:prstGeom>
          <a:noFill/>
          <a:ln>
            <a:noFill/>
          </a:ln>
          <a:effectLst>
            <a:outerShdw blurRad="635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spcBef>
                <a:spcPct val="50000"/>
              </a:spcBef>
              <a:defRPr sz="1200" b="1"/>
            </a:lvl1pPr>
          </a:lstStyle>
          <a:p>
            <a:pPr>
              <a:defRPr/>
            </a:pPr>
            <a:endParaRPr lang="en-US"/>
          </a:p>
        </p:txBody>
      </p:sp>
      <p:sp>
        <p:nvSpPr>
          <p:cNvPr id="24580" name="Rectangle 4"/>
          <p:cNvSpPr>
            <a:spLocks noGrp="1" noChangeArrowheads="1"/>
          </p:cNvSpPr>
          <p:nvPr>
            <p:ph type="ftr" sz="quarter" idx="3"/>
          </p:nvPr>
        </p:nvSpPr>
        <p:spPr bwMode="auto">
          <a:xfrm>
            <a:off x="2743200" y="6324600"/>
            <a:ext cx="3429000" cy="457200"/>
          </a:xfrm>
          <a:prstGeom prst="rect">
            <a:avLst/>
          </a:prstGeom>
          <a:noFill/>
          <a:ln>
            <a:noFill/>
          </a:ln>
          <a:effectLst>
            <a:outerShdw blurRad="6858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spcBef>
                <a:spcPct val="50000"/>
              </a:spcBef>
              <a:defRPr sz="1200" b="1"/>
            </a:lvl1pPr>
          </a:lstStyle>
          <a:p>
            <a:pPr>
              <a:defRPr/>
            </a:pPr>
            <a:endParaRPr lang="en-US"/>
          </a:p>
        </p:txBody>
      </p:sp>
      <p:sp>
        <p:nvSpPr>
          <p:cNvPr id="24581" name="Rectangle 5"/>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spcBef>
                <a:spcPct val="50000"/>
              </a:spcBef>
              <a:defRPr sz="1200" b="1"/>
            </a:lvl1pPr>
          </a:lstStyle>
          <a:p>
            <a:pPr>
              <a:defRPr/>
            </a:pPr>
            <a:fld id="{61F2E714-4C6D-254D-AC97-4F0D1ACC821C}" type="slidenum">
              <a:rPr lang="en-US"/>
              <a:pPr>
                <a:defRPr/>
              </a:pPr>
              <a:t>‹#›</a:t>
            </a:fld>
            <a:endParaRPr lang="en-US"/>
          </a:p>
        </p:txBody>
      </p:sp>
      <p:sp>
        <p:nvSpPr>
          <p:cNvPr id="24582" name="Rectangle 6"/>
          <p:cNvSpPr>
            <a:spLocks noGrp="1" noChangeArrowheads="1"/>
          </p:cNvSpPr>
          <p:nvPr>
            <p:ph type="body" idx="1"/>
          </p:nvPr>
        </p:nvSpPr>
        <p:spPr bwMode="auto">
          <a:xfrm>
            <a:off x="762000" y="1828800"/>
            <a:ext cx="7620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199"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hf sldNum="0" hdr="0"/>
  <p:txStyles>
    <p:titleStyle>
      <a:lvl1pPr algn="l" rtl="0" eaLnBrk="0" fontAlgn="base" hangingPunct="0">
        <a:lnSpc>
          <a:spcPct val="90000"/>
        </a:lnSpc>
        <a:spcBef>
          <a:spcPct val="20000"/>
        </a:spcBef>
        <a:spcAft>
          <a:spcPct val="0"/>
        </a:spcAft>
        <a:defRPr sz="4400" b="1">
          <a:solidFill>
            <a:schemeClr val="tx2"/>
          </a:solidFill>
          <a:latin typeface="+mj-lt"/>
          <a:ea typeface="+mj-ea"/>
          <a:cs typeface="ＭＳ Ｐゴシック" charset="0"/>
        </a:defRPr>
      </a:lvl1pPr>
      <a:lvl2pPr algn="l" rtl="0" eaLnBrk="0" fontAlgn="base" hangingPunct="0">
        <a:lnSpc>
          <a:spcPct val="90000"/>
        </a:lnSpc>
        <a:spcBef>
          <a:spcPct val="20000"/>
        </a:spcBef>
        <a:spcAft>
          <a:spcPct val="0"/>
        </a:spcAft>
        <a:defRPr sz="4400" b="1">
          <a:solidFill>
            <a:schemeClr val="tx2"/>
          </a:solidFill>
          <a:latin typeface="Times New Roman" charset="0"/>
          <a:ea typeface="ＭＳ Ｐゴシック" charset="0"/>
          <a:cs typeface="ＭＳ Ｐゴシック" charset="0"/>
        </a:defRPr>
      </a:lvl2pPr>
      <a:lvl3pPr algn="l" rtl="0" eaLnBrk="0" fontAlgn="base" hangingPunct="0">
        <a:lnSpc>
          <a:spcPct val="90000"/>
        </a:lnSpc>
        <a:spcBef>
          <a:spcPct val="20000"/>
        </a:spcBef>
        <a:spcAft>
          <a:spcPct val="0"/>
        </a:spcAft>
        <a:defRPr sz="4400" b="1">
          <a:solidFill>
            <a:schemeClr val="tx2"/>
          </a:solidFill>
          <a:latin typeface="Times New Roman" charset="0"/>
          <a:ea typeface="ＭＳ Ｐゴシック" charset="0"/>
          <a:cs typeface="ＭＳ Ｐゴシック" charset="0"/>
        </a:defRPr>
      </a:lvl3pPr>
      <a:lvl4pPr algn="l" rtl="0" eaLnBrk="0" fontAlgn="base" hangingPunct="0">
        <a:lnSpc>
          <a:spcPct val="90000"/>
        </a:lnSpc>
        <a:spcBef>
          <a:spcPct val="20000"/>
        </a:spcBef>
        <a:spcAft>
          <a:spcPct val="0"/>
        </a:spcAft>
        <a:defRPr sz="4400" b="1">
          <a:solidFill>
            <a:schemeClr val="tx2"/>
          </a:solidFill>
          <a:latin typeface="Times New Roman" charset="0"/>
          <a:ea typeface="ＭＳ Ｐゴシック" charset="0"/>
          <a:cs typeface="ＭＳ Ｐゴシック" charset="0"/>
        </a:defRPr>
      </a:lvl4pPr>
      <a:lvl5pPr algn="l" rtl="0" eaLnBrk="0" fontAlgn="base" hangingPunct="0">
        <a:lnSpc>
          <a:spcPct val="90000"/>
        </a:lnSpc>
        <a:spcBef>
          <a:spcPct val="20000"/>
        </a:spcBef>
        <a:spcAft>
          <a:spcPct val="0"/>
        </a:spcAft>
        <a:defRPr sz="4400" b="1">
          <a:solidFill>
            <a:schemeClr val="tx2"/>
          </a:solidFill>
          <a:latin typeface="Times New Roman" charset="0"/>
          <a:ea typeface="ＭＳ Ｐゴシック" charset="0"/>
          <a:cs typeface="ＭＳ Ｐゴシック" charset="0"/>
        </a:defRPr>
      </a:lvl5pPr>
      <a:lvl6pPr marL="457200" algn="l" rtl="0" fontAlgn="base">
        <a:lnSpc>
          <a:spcPct val="90000"/>
        </a:lnSpc>
        <a:spcBef>
          <a:spcPct val="20000"/>
        </a:spcBef>
        <a:spcAft>
          <a:spcPct val="0"/>
        </a:spcAft>
        <a:defRPr sz="4400" b="1">
          <a:solidFill>
            <a:schemeClr val="tx2"/>
          </a:solidFill>
          <a:latin typeface="Times New Roman" charset="0"/>
          <a:ea typeface="ＭＳ Ｐゴシック" charset="0"/>
        </a:defRPr>
      </a:lvl6pPr>
      <a:lvl7pPr marL="914400" algn="l" rtl="0" fontAlgn="base">
        <a:lnSpc>
          <a:spcPct val="90000"/>
        </a:lnSpc>
        <a:spcBef>
          <a:spcPct val="20000"/>
        </a:spcBef>
        <a:spcAft>
          <a:spcPct val="0"/>
        </a:spcAft>
        <a:defRPr sz="4400" b="1">
          <a:solidFill>
            <a:schemeClr val="tx2"/>
          </a:solidFill>
          <a:latin typeface="Times New Roman" charset="0"/>
          <a:ea typeface="ＭＳ Ｐゴシック" charset="0"/>
        </a:defRPr>
      </a:lvl7pPr>
      <a:lvl8pPr marL="1371600" algn="l" rtl="0" fontAlgn="base">
        <a:lnSpc>
          <a:spcPct val="90000"/>
        </a:lnSpc>
        <a:spcBef>
          <a:spcPct val="20000"/>
        </a:spcBef>
        <a:spcAft>
          <a:spcPct val="0"/>
        </a:spcAft>
        <a:defRPr sz="4400" b="1">
          <a:solidFill>
            <a:schemeClr val="tx2"/>
          </a:solidFill>
          <a:latin typeface="Times New Roman" charset="0"/>
          <a:ea typeface="ＭＳ Ｐゴシック" charset="0"/>
        </a:defRPr>
      </a:lvl8pPr>
      <a:lvl9pPr marL="1828800" algn="l" rtl="0" fontAlgn="base">
        <a:lnSpc>
          <a:spcPct val="90000"/>
        </a:lnSpc>
        <a:spcBef>
          <a:spcPct val="20000"/>
        </a:spcBef>
        <a:spcAft>
          <a:spcPct val="0"/>
        </a:spcAft>
        <a:defRPr sz="4400" b="1">
          <a:solidFill>
            <a:schemeClr val="tx2"/>
          </a:solidFill>
          <a:latin typeface="Times New Roman" charset="0"/>
          <a:ea typeface="ＭＳ Ｐゴシック" charset="0"/>
        </a:defRPr>
      </a:lvl9pPr>
    </p:titleStyle>
    <p:bodyStyle>
      <a:lvl1pPr marL="342900" indent="-342900" algn="l" rtl="0" eaLnBrk="0" fontAlgn="base" hangingPunct="0">
        <a:lnSpc>
          <a:spcPct val="90000"/>
        </a:lnSpc>
        <a:spcBef>
          <a:spcPct val="20000"/>
        </a:spcBef>
        <a:spcAft>
          <a:spcPct val="0"/>
        </a:spcAft>
        <a:buClr>
          <a:schemeClr val="tx1"/>
        </a:buClr>
        <a:buSzPct val="80000"/>
        <a:buFont typeface="Wingdings" charset="0"/>
        <a:buChar char="l"/>
        <a:defRPr sz="3200">
          <a:solidFill>
            <a:schemeClr val="tx1"/>
          </a:solidFill>
          <a:latin typeface="+mn-lt"/>
          <a:ea typeface="+mn-ea"/>
          <a:cs typeface="ＭＳ Ｐゴシック" charset="0"/>
        </a:defRPr>
      </a:lvl1pPr>
      <a:lvl2pPr marL="742950" indent="-285750" algn="l" rtl="0" eaLnBrk="0" fontAlgn="base" hangingPunct="0">
        <a:lnSpc>
          <a:spcPct val="90000"/>
        </a:lnSpc>
        <a:spcBef>
          <a:spcPct val="20000"/>
        </a:spcBef>
        <a:spcAft>
          <a:spcPct val="0"/>
        </a:spcAft>
        <a:buClr>
          <a:schemeClr val="tx1"/>
        </a:buClr>
        <a:buSzPct val="80000"/>
        <a:buChar char="–"/>
        <a:defRPr sz="2800">
          <a:solidFill>
            <a:schemeClr val="tx1"/>
          </a:solidFill>
          <a:latin typeface="+mn-lt"/>
          <a:ea typeface="+mn-ea"/>
        </a:defRPr>
      </a:lvl2pPr>
      <a:lvl3pPr marL="1143000" indent="-228600" algn="l" rtl="0" eaLnBrk="0" fontAlgn="base" hangingPunct="0">
        <a:lnSpc>
          <a:spcPct val="90000"/>
        </a:lnSpc>
        <a:spcBef>
          <a:spcPct val="20000"/>
        </a:spcBef>
        <a:spcAft>
          <a:spcPct val="0"/>
        </a:spcAft>
        <a:buClr>
          <a:schemeClr val="tx1"/>
        </a:buClr>
        <a:buSzPct val="80000"/>
        <a:buFont typeface="Wingdings" charset="0"/>
        <a:buChar char="l"/>
        <a:defRPr sz="2400">
          <a:solidFill>
            <a:schemeClr val="tx1"/>
          </a:solidFill>
          <a:latin typeface="+mn-lt"/>
          <a:ea typeface="+mn-ea"/>
        </a:defRPr>
      </a:lvl3pPr>
      <a:lvl4pPr marL="1600200" indent="-228600" algn="l" rtl="0" eaLnBrk="0" fontAlgn="base" hangingPunct="0">
        <a:lnSpc>
          <a:spcPct val="90000"/>
        </a:lnSpc>
        <a:spcBef>
          <a:spcPct val="20000"/>
        </a:spcBef>
        <a:spcAft>
          <a:spcPct val="0"/>
        </a:spcAft>
        <a:buClr>
          <a:schemeClr val="tx1"/>
        </a:buClr>
        <a:buSzPct val="80000"/>
        <a:buChar char="–"/>
        <a:defRPr sz="2000">
          <a:solidFill>
            <a:schemeClr val="tx1"/>
          </a:solidFill>
          <a:latin typeface="+mn-lt"/>
          <a:ea typeface="+mn-ea"/>
        </a:defRPr>
      </a:lvl4pPr>
      <a:lvl5pPr marL="2057400" indent="-228600" algn="l" rtl="0" eaLnBrk="0" fontAlgn="base" hangingPunct="0">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5pPr>
      <a:lvl6pPr marL="2514600" indent="-228600" algn="l" rtl="0" fontAlgn="base">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6pPr>
      <a:lvl7pPr marL="2971800" indent="-228600" algn="l" rtl="0" fontAlgn="base">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7pPr>
      <a:lvl8pPr marL="3429000" indent="-228600" algn="l" rtl="0" fontAlgn="base">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8pPr>
      <a:lvl9pPr marL="3886200" indent="-228600" algn="l" rtl="0" fontAlgn="base">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endParaRPr lang="en-US"/>
          </a:p>
        </p:txBody>
      </p:sp>
      <p:sp>
        <p:nvSpPr>
          <p:cNvPr id="6150" name="Rectangle 6"/>
          <p:cNvSpPr>
            <a:spLocks noGrp="1" noChangeArrowheads="1"/>
          </p:cNvSpPr>
          <p:nvPr>
            <p:ph type="sldNum" sz="quarter" idx="4"/>
          </p:nvPr>
        </p:nvSpPr>
        <p:spPr bwMode="auto">
          <a:xfrm>
            <a:off x="2895600" y="62484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800">
                <a:solidFill>
                  <a:schemeClr val="bg1"/>
                </a:solidFill>
                <a:latin typeface="Times New Roman" charset="0"/>
              </a:defRPr>
            </a:lvl1pPr>
          </a:lstStyle>
          <a:p>
            <a:pPr>
              <a:defRPr/>
            </a:pPr>
            <a:r>
              <a:rPr lang="en-US"/>
              <a:t>Source</a:t>
            </a:r>
            <a:endParaRPr lang="en-US" sz="1400"/>
          </a:p>
        </p:txBody>
      </p:sp>
    </p:spTree>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rtl="0" eaLnBrk="0" fontAlgn="base" hangingPunct="0">
        <a:spcBef>
          <a:spcPct val="0"/>
        </a:spcBef>
        <a:spcAft>
          <a:spcPct val="0"/>
        </a:spcAft>
        <a:defRPr sz="4000" b="1">
          <a:solidFill>
            <a:schemeClr val="bg1"/>
          </a:solidFill>
          <a:latin typeface="+mj-lt"/>
          <a:ea typeface="+mj-ea"/>
          <a:cs typeface="ＭＳ Ｐゴシック" charset="0"/>
        </a:defRPr>
      </a:lvl1pPr>
      <a:lvl2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000" b="1">
          <a:solidFill>
            <a:schemeClr val="bg1"/>
          </a:solidFill>
          <a:latin typeface="Arial" charset="0"/>
          <a:ea typeface="ＭＳ Ｐゴシック" charset="0"/>
        </a:defRPr>
      </a:lvl6pPr>
      <a:lvl7pPr marL="914400" algn="ctr" rtl="0" fontAlgn="base">
        <a:spcBef>
          <a:spcPct val="0"/>
        </a:spcBef>
        <a:spcAft>
          <a:spcPct val="0"/>
        </a:spcAft>
        <a:defRPr sz="4000" b="1">
          <a:solidFill>
            <a:schemeClr val="bg1"/>
          </a:solidFill>
          <a:latin typeface="Arial" charset="0"/>
          <a:ea typeface="ＭＳ Ｐゴシック" charset="0"/>
        </a:defRPr>
      </a:lvl7pPr>
      <a:lvl8pPr marL="1371600" algn="ctr" rtl="0" fontAlgn="base">
        <a:spcBef>
          <a:spcPct val="0"/>
        </a:spcBef>
        <a:spcAft>
          <a:spcPct val="0"/>
        </a:spcAft>
        <a:defRPr sz="4000" b="1">
          <a:solidFill>
            <a:schemeClr val="bg1"/>
          </a:solidFill>
          <a:latin typeface="Arial" charset="0"/>
          <a:ea typeface="ＭＳ Ｐゴシック" charset="0"/>
        </a:defRPr>
      </a:lvl8pPr>
      <a:lvl9pPr marL="1828800" algn="ctr" rtl="0" fontAlgn="base">
        <a:spcBef>
          <a:spcPct val="0"/>
        </a:spcBef>
        <a:spcAft>
          <a:spcPct val="0"/>
        </a:spcAft>
        <a:defRPr sz="4000" b="1">
          <a:solidFill>
            <a:schemeClr val="bg1"/>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3200">
          <a:solidFill>
            <a:schemeClr val="bg1"/>
          </a:solidFill>
          <a:latin typeface="Times New Roman" charset="0"/>
          <a:ea typeface="+mn-ea"/>
        </a:defRPr>
      </a:lvl2pPr>
      <a:lvl3pPr marL="1143000" indent="-228600" algn="l" rtl="0" eaLnBrk="0" fontAlgn="base" hangingPunct="0">
        <a:spcBef>
          <a:spcPct val="20000"/>
        </a:spcBef>
        <a:spcAft>
          <a:spcPct val="0"/>
        </a:spcAft>
        <a:buChar char="•"/>
        <a:defRPr sz="2400">
          <a:solidFill>
            <a:schemeClr val="tx1"/>
          </a:solidFill>
          <a:latin typeface="Times New Roman" charset="0"/>
          <a:ea typeface="+mn-ea"/>
        </a:defRPr>
      </a:lvl3pPr>
      <a:lvl4pPr marL="1600200" indent="-228600" algn="l" rtl="0" eaLnBrk="0" fontAlgn="base" hangingPunct="0">
        <a:spcBef>
          <a:spcPct val="20000"/>
        </a:spcBef>
        <a:spcAft>
          <a:spcPct val="0"/>
        </a:spcAft>
        <a:buChar char="–"/>
        <a:defRPr sz="2000">
          <a:solidFill>
            <a:schemeClr val="tx1"/>
          </a:solidFill>
          <a:latin typeface="Times New Roman" charset="0"/>
          <a:ea typeface="+mn-ea"/>
        </a:defRPr>
      </a:lvl4pPr>
      <a:lvl5pPr marL="2057400" indent="-228600" algn="l" rtl="0" eaLnBrk="0" fontAlgn="base" hangingPunct="0">
        <a:spcBef>
          <a:spcPct val="20000"/>
        </a:spcBef>
        <a:spcAft>
          <a:spcPct val="0"/>
        </a:spcAft>
        <a:buChar char="»"/>
        <a:defRPr sz="2000">
          <a:solidFill>
            <a:schemeClr val="tx1"/>
          </a:solidFill>
          <a:latin typeface="Times New Roman" charset="0"/>
          <a:ea typeface="+mn-ea"/>
        </a:defRPr>
      </a:lvl5pPr>
      <a:lvl6pPr marL="2514600" indent="-228600" algn="l" rtl="0" fontAlgn="base">
        <a:spcBef>
          <a:spcPct val="20000"/>
        </a:spcBef>
        <a:spcAft>
          <a:spcPct val="0"/>
        </a:spcAft>
        <a:buChar char="»"/>
        <a:defRPr sz="2000">
          <a:solidFill>
            <a:schemeClr val="tx1"/>
          </a:solidFill>
          <a:latin typeface="Times New Roman" charset="0"/>
          <a:ea typeface="+mn-ea"/>
        </a:defRPr>
      </a:lvl6pPr>
      <a:lvl7pPr marL="2971800" indent="-228600" algn="l" rtl="0" fontAlgn="base">
        <a:spcBef>
          <a:spcPct val="20000"/>
        </a:spcBef>
        <a:spcAft>
          <a:spcPct val="0"/>
        </a:spcAft>
        <a:buChar char="»"/>
        <a:defRPr sz="2000">
          <a:solidFill>
            <a:schemeClr val="tx1"/>
          </a:solidFill>
          <a:latin typeface="Times New Roman" charset="0"/>
          <a:ea typeface="+mn-ea"/>
        </a:defRPr>
      </a:lvl7pPr>
      <a:lvl8pPr marL="3429000" indent="-228600" algn="l" rtl="0" fontAlgn="base">
        <a:spcBef>
          <a:spcPct val="20000"/>
        </a:spcBef>
        <a:spcAft>
          <a:spcPct val="0"/>
        </a:spcAft>
        <a:buChar char="»"/>
        <a:defRPr sz="2000">
          <a:solidFill>
            <a:schemeClr val="tx1"/>
          </a:solidFill>
          <a:latin typeface="Times New Roman" charset="0"/>
          <a:ea typeface="+mn-ea"/>
        </a:defRPr>
      </a:lvl8pPr>
      <a:lvl9pPr marL="3886200" indent="-228600" algn="l" rtl="0" fontAlgn="base">
        <a:spcBef>
          <a:spcPct val="20000"/>
        </a:spcBef>
        <a:spcAft>
          <a:spcPct val="0"/>
        </a:spcAft>
        <a:buChar char="»"/>
        <a:defRPr sz="2000">
          <a:solidFill>
            <a:schemeClr val="tx1"/>
          </a:solidFill>
          <a:latin typeface="Times New Roman"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685800" y="5334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8307" name="Rectangle 3"/>
          <p:cNvSpPr>
            <a:spLocks noGrp="1" noChangeArrowheads="1"/>
          </p:cNvSpPr>
          <p:nvPr>
            <p:ph type="body" idx="1"/>
          </p:nvPr>
        </p:nvSpPr>
        <p:spPr bwMode="auto">
          <a:xfrm>
            <a:off x="685800" y="1828800"/>
            <a:ext cx="7772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8308" name="Rectangle 4"/>
          <p:cNvSpPr>
            <a:spLocks noGrp="1" noChangeArrowheads="1"/>
          </p:cNvSpPr>
          <p:nvPr>
            <p:ph type="dt" sz="half" idx="2"/>
          </p:nvPr>
        </p:nvSpPr>
        <p:spPr bwMode="auto">
          <a:xfrm>
            <a:off x="685800" y="627062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400"/>
            </a:lvl1pPr>
          </a:lstStyle>
          <a:p>
            <a:pPr>
              <a:defRPr/>
            </a:pPr>
            <a:endParaRPr lang="en-US"/>
          </a:p>
        </p:txBody>
      </p:sp>
      <p:sp>
        <p:nvSpPr>
          <p:cNvPr id="98309" name="Rectangle 5"/>
          <p:cNvSpPr>
            <a:spLocks noGrp="1" noChangeArrowheads="1"/>
          </p:cNvSpPr>
          <p:nvPr>
            <p:ph type="ftr" sz="quarter" idx="3"/>
          </p:nvPr>
        </p:nvSpPr>
        <p:spPr bwMode="auto">
          <a:xfrm>
            <a:off x="3124200" y="627062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98310" name="Rectangle 6"/>
          <p:cNvSpPr>
            <a:spLocks noGrp="1" noChangeArrowheads="1"/>
          </p:cNvSpPr>
          <p:nvPr>
            <p:ph type="sldNum" sz="quarter" idx="4"/>
          </p:nvPr>
        </p:nvSpPr>
        <p:spPr bwMode="auto">
          <a:xfrm>
            <a:off x="6553200" y="627062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400"/>
            </a:lvl1pPr>
          </a:lstStyle>
          <a:p>
            <a:pPr>
              <a:defRPr/>
            </a:pPr>
            <a:fld id="{FFF95673-4E1F-874D-B628-B3CF084BFA9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00"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l" rtl="0" eaLnBrk="0" fontAlgn="base" hangingPunct="0">
        <a:lnSpc>
          <a:spcPct val="90000"/>
        </a:lnSpc>
        <a:spcBef>
          <a:spcPct val="0"/>
        </a:spcBef>
        <a:spcAft>
          <a:spcPct val="0"/>
        </a:spcAft>
        <a:defRPr sz="4400">
          <a:solidFill>
            <a:schemeClr val="tx2"/>
          </a:solidFill>
          <a:latin typeface="+mj-lt"/>
          <a:ea typeface="+mj-ea"/>
          <a:cs typeface="ＭＳ Ｐゴシック" charset="0"/>
        </a:defRPr>
      </a:lvl1pPr>
      <a:lvl2pPr algn="l" rtl="0" eaLnBrk="0" fontAlgn="base" hangingPunct="0">
        <a:lnSpc>
          <a:spcPct val="90000"/>
        </a:lnSpc>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eaLnBrk="0" fontAlgn="base" hangingPunct="0">
        <a:lnSpc>
          <a:spcPct val="90000"/>
        </a:lnSpc>
        <a:spcBef>
          <a:spcPct val="0"/>
        </a:spcBef>
        <a:spcAft>
          <a:spcPct val="0"/>
        </a:spcAft>
        <a:defRPr sz="4400">
          <a:solidFill>
            <a:schemeClr val="tx2"/>
          </a:solidFill>
          <a:latin typeface="Times New Roman" charset="0"/>
          <a:ea typeface="ＭＳ Ｐゴシック" charset="0"/>
        </a:defRPr>
      </a:lvl6pPr>
      <a:lvl7pPr marL="914400" algn="l" rtl="0" eaLnBrk="0" fontAlgn="base" hangingPunct="0">
        <a:lnSpc>
          <a:spcPct val="90000"/>
        </a:lnSpc>
        <a:spcBef>
          <a:spcPct val="0"/>
        </a:spcBef>
        <a:spcAft>
          <a:spcPct val="0"/>
        </a:spcAft>
        <a:defRPr sz="4400">
          <a:solidFill>
            <a:schemeClr val="tx2"/>
          </a:solidFill>
          <a:latin typeface="Times New Roman" charset="0"/>
          <a:ea typeface="ＭＳ Ｐゴシック" charset="0"/>
        </a:defRPr>
      </a:lvl7pPr>
      <a:lvl8pPr marL="1371600" algn="l" rtl="0" eaLnBrk="0" fontAlgn="base" hangingPunct="0">
        <a:lnSpc>
          <a:spcPct val="90000"/>
        </a:lnSpc>
        <a:spcBef>
          <a:spcPct val="0"/>
        </a:spcBef>
        <a:spcAft>
          <a:spcPct val="0"/>
        </a:spcAft>
        <a:defRPr sz="4400">
          <a:solidFill>
            <a:schemeClr val="tx2"/>
          </a:solidFill>
          <a:latin typeface="Times New Roman" charset="0"/>
          <a:ea typeface="ＭＳ Ｐゴシック" charset="0"/>
        </a:defRPr>
      </a:lvl8pPr>
      <a:lvl9pPr marL="1828800" algn="l" rtl="0" eaLnBrk="0" fontAlgn="base" hangingPunct="0">
        <a:lnSpc>
          <a:spcPct val="90000"/>
        </a:lnSpc>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mn-ea"/>
          <a:cs typeface="ＭＳ Ｐゴシック" charset="0"/>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mn-ea"/>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mn-ea"/>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mn-ea"/>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mn-ea"/>
        </a:defRPr>
      </a:lvl5pPr>
      <a:lvl6pPr marL="25146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mn-ea"/>
        </a:defRPr>
      </a:lvl6pPr>
      <a:lvl7pPr marL="29718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mn-ea"/>
        </a:defRPr>
      </a:lvl7pPr>
      <a:lvl8pPr marL="34290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mn-ea"/>
        </a:defRPr>
      </a:lvl8pPr>
      <a:lvl9pPr marL="38862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0963"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756"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40965"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sp>
        <p:nvSpPr>
          <p:cNvPr id="40966"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a:defRPr/>
            </a:pPr>
            <a:endParaRPr lang="en-US"/>
          </a:p>
        </p:txBody>
      </p:sp>
      <p:sp>
        <p:nvSpPr>
          <p:cNvPr id="40967"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a:defRPr/>
            </a:pPr>
            <a:endParaRPr lang="en-US"/>
          </a:p>
        </p:txBody>
      </p:sp>
      <p:sp>
        <p:nvSpPr>
          <p:cNvPr id="40968"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pPr>
              <a:defRPr/>
            </a:pPr>
            <a:fld id="{69CCFA87-CD9F-564D-AF24-07FF10B432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1"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ＭＳ Ｐゴシック" charset="0"/>
        </a:defRPr>
      </a:lvl1pPr>
      <a:lvl2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800">
          <a:solidFill>
            <a:schemeClr val="tx2"/>
          </a:solidFill>
          <a:latin typeface="Arial" charset="0"/>
          <a:ea typeface="ＭＳ Ｐゴシック" charset="0"/>
        </a:defRPr>
      </a:lvl6pPr>
      <a:lvl7pPr marL="914400" algn="l" rtl="0" fontAlgn="base">
        <a:spcBef>
          <a:spcPct val="0"/>
        </a:spcBef>
        <a:spcAft>
          <a:spcPct val="0"/>
        </a:spcAft>
        <a:defRPr sz="3800">
          <a:solidFill>
            <a:schemeClr val="tx2"/>
          </a:solidFill>
          <a:latin typeface="Arial" charset="0"/>
          <a:ea typeface="ＭＳ Ｐゴシック" charset="0"/>
        </a:defRPr>
      </a:lvl7pPr>
      <a:lvl8pPr marL="1371600" algn="l" rtl="0" fontAlgn="base">
        <a:spcBef>
          <a:spcPct val="0"/>
        </a:spcBef>
        <a:spcAft>
          <a:spcPct val="0"/>
        </a:spcAft>
        <a:defRPr sz="3800">
          <a:solidFill>
            <a:schemeClr val="tx2"/>
          </a:solidFill>
          <a:latin typeface="Arial" charset="0"/>
          <a:ea typeface="ＭＳ Ｐゴシック" charset="0"/>
        </a:defRPr>
      </a:lvl8pPr>
      <a:lvl9pPr marL="1828800" algn="l" rtl="0" fontAlgn="base">
        <a:spcBef>
          <a:spcPct val="0"/>
        </a:spcBef>
        <a:spcAft>
          <a:spcPct val="0"/>
        </a:spcAft>
        <a:defRPr sz="3800">
          <a:solidFill>
            <a:schemeClr val="tx2"/>
          </a:solidFill>
          <a:latin typeface="Arial" charset="0"/>
          <a:ea typeface="ＭＳ Ｐゴシック" charset="0"/>
        </a:defRPr>
      </a:lvl9pPr>
    </p:titleStyle>
    <p:bodyStyle>
      <a:lvl1pPr marL="469900" indent="-469900" algn="l" rtl="0" eaLnBrk="0" fontAlgn="base" hangingPunct="0">
        <a:spcBef>
          <a:spcPct val="20000"/>
        </a:spcBef>
        <a:spcAft>
          <a:spcPct val="0"/>
        </a:spcAft>
        <a:buClr>
          <a:schemeClr val="accent2"/>
        </a:buClr>
        <a:buFont typeface="Wingdings" charset="0"/>
        <a:buChar char="o"/>
        <a:defRPr sz="3000">
          <a:solidFill>
            <a:schemeClr val="tx1"/>
          </a:solidFill>
          <a:latin typeface="+mn-lt"/>
          <a:ea typeface="+mn-ea"/>
          <a:cs typeface="ＭＳ Ｐゴシック" charset="0"/>
        </a:defRPr>
      </a:lvl1pPr>
      <a:lvl2pPr marL="908050" indent="-436563" algn="l" rtl="0" eaLnBrk="0" fontAlgn="base" hangingPunct="0">
        <a:spcBef>
          <a:spcPct val="20000"/>
        </a:spcBef>
        <a:spcAft>
          <a:spcPct val="0"/>
        </a:spcAft>
        <a:buClr>
          <a:schemeClr val="accent2"/>
        </a:buClr>
        <a:buFont typeface="Wingdings" charset="0"/>
        <a:buChar char="n"/>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charset="0"/>
        <a:buChar char="o"/>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charset="0"/>
        <a:buChar char="n"/>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charset="0"/>
        <a:buChar char="§"/>
        <a:defRPr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5800" y="381000"/>
            <a:ext cx="7772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4579" name="Rectangle 3"/>
          <p:cNvSpPr>
            <a:spLocks noGrp="1" noChangeArrowheads="1"/>
          </p:cNvSpPr>
          <p:nvPr>
            <p:ph type="dt" sz="half" idx="2"/>
          </p:nvPr>
        </p:nvSpPr>
        <p:spPr bwMode="auto">
          <a:xfrm>
            <a:off x="685800" y="6324600"/>
            <a:ext cx="1676400" cy="457200"/>
          </a:xfrm>
          <a:prstGeom prst="rect">
            <a:avLst/>
          </a:prstGeom>
          <a:noFill/>
          <a:ln>
            <a:noFill/>
          </a:ln>
          <a:effectLst>
            <a:outerShdw blurRad="635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spcBef>
                <a:spcPct val="50000"/>
              </a:spcBef>
              <a:defRPr sz="1200" b="1">
                <a:solidFill>
                  <a:srgbClr val="000000"/>
                </a:solidFill>
              </a:defRPr>
            </a:lvl1pPr>
          </a:lstStyle>
          <a:p>
            <a:pPr>
              <a:defRPr/>
            </a:pPr>
            <a:endParaRPr lang="en-US"/>
          </a:p>
        </p:txBody>
      </p:sp>
      <p:sp>
        <p:nvSpPr>
          <p:cNvPr id="24580" name="Rectangle 4"/>
          <p:cNvSpPr>
            <a:spLocks noGrp="1" noChangeArrowheads="1"/>
          </p:cNvSpPr>
          <p:nvPr>
            <p:ph type="ftr" sz="quarter" idx="3"/>
          </p:nvPr>
        </p:nvSpPr>
        <p:spPr bwMode="auto">
          <a:xfrm>
            <a:off x="2743200" y="6324600"/>
            <a:ext cx="3429000" cy="457200"/>
          </a:xfrm>
          <a:prstGeom prst="rect">
            <a:avLst/>
          </a:prstGeom>
          <a:noFill/>
          <a:ln>
            <a:noFill/>
          </a:ln>
          <a:effectLst>
            <a:outerShdw blurRad="6858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spcBef>
                <a:spcPct val="50000"/>
              </a:spcBef>
              <a:defRPr sz="1200" b="1">
                <a:solidFill>
                  <a:srgbClr val="000000"/>
                </a:solidFill>
              </a:defRPr>
            </a:lvl1pPr>
          </a:lstStyle>
          <a:p>
            <a:pPr>
              <a:defRPr/>
            </a:pPr>
            <a:endParaRPr lang="en-US"/>
          </a:p>
        </p:txBody>
      </p:sp>
      <p:sp>
        <p:nvSpPr>
          <p:cNvPr id="24581" name="Rectangle 5"/>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spcBef>
                <a:spcPct val="50000"/>
              </a:spcBef>
              <a:defRPr sz="1200" b="1">
                <a:solidFill>
                  <a:srgbClr val="000000"/>
                </a:solidFill>
              </a:defRPr>
            </a:lvl1pPr>
          </a:lstStyle>
          <a:p>
            <a:pPr>
              <a:defRPr/>
            </a:pPr>
            <a:fld id="{73D4D715-9865-BF41-BC1B-0C76FC4C46A8}" type="slidenum">
              <a:rPr lang="en-US"/>
              <a:pPr>
                <a:defRPr/>
              </a:pPr>
              <a:t>‹#›</a:t>
            </a:fld>
            <a:endParaRPr lang="en-US"/>
          </a:p>
        </p:txBody>
      </p:sp>
      <p:sp>
        <p:nvSpPr>
          <p:cNvPr id="24582" name="Rectangle 6"/>
          <p:cNvSpPr>
            <a:spLocks noGrp="1" noChangeArrowheads="1"/>
          </p:cNvSpPr>
          <p:nvPr>
            <p:ph type="body" idx="1"/>
          </p:nvPr>
        </p:nvSpPr>
        <p:spPr bwMode="auto">
          <a:xfrm>
            <a:off x="762000" y="1828800"/>
            <a:ext cx="7620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202"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hf sldNum="0" hdr="0"/>
  <p:txStyles>
    <p:titleStyle>
      <a:lvl1pPr algn="l" rtl="0" eaLnBrk="0" fontAlgn="base" hangingPunct="0">
        <a:lnSpc>
          <a:spcPct val="90000"/>
        </a:lnSpc>
        <a:spcBef>
          <a:spcPct val="20000"/>
        </a:spcBef>
        <a:spcAft>
          <a:spcPct val="0"/>
        </a:spcAft>
        <a:defRPr sz="4400" b="1">
          <a:solidFill>
            <a:schemeClr val="tx2"/>
          </a:solidFill>
          <a:latin typeface="+mj-lt"/>
          <a:ea typeface="+mj-ea"/>
          <a:cs typeface="ＭＳ Ｐゴシック" charset="0"/>
        </a:defRPr>
      </a:lvl1pPr>
      <a:lvl2pPr algn="l" rtl="0" eaLnBrk="0" fontAlgn="base" hangingPunct="0">
        <a:lnSpc>
          <a:spcPct val="90000"/>
        </a:lnSpc>
        <a:spcBef>
          <a:spcPct val="20000"/>
        </a:spcBef>
        <a:spcAft>
          <a:spcPct val="0"/>
        </a:spcAft>
        <a:defRPr sz="4400" b="1">
          <a:solidFill>
            <a:schemeClr val="tx2"/>
          </a:solidFill>
          <a:latin typeface="Times New Roman" charset="0"/>
          <a:ea typeface="ＭＳ Ｐゴシック" charset="0"/>
          <a:cs typeface="ＭＳ Ｐゴシック" charset="0"/>
        </a:defRPr>
      </a:lvl2pPr>
      <a:lvl3pPr algn="l" rtl="0" eaLnBrk="0" fontAlgn="base" hangingPunct="0">
        <a:lnSpc>
          <a:spcPct val="90000"/>
        </a:lnSpc>
        <a:spcBef>
          <a:spcPct val="20000"/>
        </a:spcBef>
        <a:spcAft>
          <a:spcPct val="0"/>
        </a:spcAft>
        <a:defRPr sz="4400" b="1">
          <a:solidFill>
            <a:schemeClr val="tx2"/>
          </a:solidFill>
          <a:latin typeface="Times New Roman" charset="0"/>
          <a:ea typeface="ＭＳ Ｐゴシック" charset="0"/>
          <a:cs typeface="ＭＳ Ｐゴシック" charset="0"/>
        </a:defRPr>
      </a:lvl3pPr>
      <a:lvl4pPr algn="l" rtl="0" eaLnBrk="0" fontAlgn="base" hangingPunct="0">
        <a:lnSpc>
          <a:spcPct val="90000"/>
        </a:lnSpc>
        <a:spcBef>
          <a:spcPct val="20000"/>
        </a:spcBef>
        <a:spcAft>
          <a:spcPct val="0"/>
        </a:spcAft>
        <a:defRPr sz="4400" b="1">
          <a:solidFill>
            <a:schemeClr val="tx2"/>
          </a:solidFill>
          <a:latin typeface="Times New Roman" charset="0"/>
          <a:ea typeface="ＭＳ Ｐゴシック" charset="0"/>
          <a:cs typeface="ＭＳ Ｐゴシック" charset="0"/>
        </a:defRPr>
      </a:lvl4pPr>
      <a:lvl5pPr algn="l" rtl="0" eaLnBrk="0" fontAlgn="base" hangingPunct="0">
        <a:lnSpc>
          <a:spcPct val="90000"/>
        </a:lnSpc>
        <a:spcBef>
          <a:spcPct val="20000"/>
        </a:spcBef>
        <a:spcAft>
          <a:spcPct val="0"/>
        </a:spcAft>
        <a:defRPr sz="4400" b="1">
          <a:solidFill>
            <a:schemeClr val="tx2"/>
          </a:solidFill>
          <a:latin typeface="Times New Roman" charset="0"/>
          <a:ea typeface="ＭＳ Ｐゴシック" charset="0"/>
          <a:cs typeface="ＭＳ Ｐゴシック" charset="0"/>
        </a:defRPr>
      </a:lvl5pPr>
      <a:lvl6pPr marL="457200" algn="l" rtl="0" fontAlgn="base">
        <a:lnSpc>
          <a:spcPct val="90000"/>
        </a:lnSpc>
        <a:spcBef>
          <a:spcPct val="20000"/>
        </a:spcBef>
        <a:spcAft>
          <a:spcPct val="0"/>
        </a:spcAft>
        <a:defRPr sz="4400" b="1">
          <a:solidFill>
            <a:schemeClr val="tx2"/>
          </a:solidFill>
          <a:latin typeface="Times New Roman" charset="0"/>
          <a:ea typeface="ＭＳ Ｐゴシック" charset="0"/>
        </a:defRPr>
      </a:lvl6pPr>
      <a:lvl7pPr marL="914400" algn="l" rtl="0" fontAlgn="base">
        <a:lnSpc>
          <a:spcPct val="90000"/>
        </a:lnSpc>
        <a:spcBef>
          <a:spcPct val="20000"/>
        </a:spcBef>
        <a:spcAft>
          <a:spcPct val="0"/>
        </a:spcAft>
        <a:defRPr sz="4400" b="1">
          <a:solidFill>
            <a:schemeClr val="tx2"/>
          </a:solidFill>
          <a:latin typeface="Times New Roman" charset="0"/>
          <a:ea typeface="ＭＳ Ｐゴシック" charset="0"/>
        </a:defRPr>
      </a:lvl7pPr>
      <a:lvl8pPr marL="1371600" algn="l" rtl="0" fontAlgn="base">
        <a:lnSpc>
          <a:spcPct val="90000"/>
        </a:lnSpc>
        <a:spcBef>
          <a:spcPct val="20000"/>
        </a:spcBef>
        <a:spcAft>
          <a:spcPct val="0"/>
        </a:spcAft>
        <a:defRPr sz="4400" b="1">
          <a:solidFill>
            <a:schemeClr val="tx2"/>
          </a:solidFill>
          <a:latin typeface="Times New Roman" charset="0"/>
          <a:ea typeface="ＭＳ Ｐゴシック" charset="0"/>
        </a:defRPr>
      </a:lvl8pPr>
      <a:lvl9pPr marL="1828800" algn="l" rtl="0" fontAlgn="base">
        <a:lnSpc>
          <a:spcPct val="90000"/>
        </a:lnSpc>
        <a:spcBef>
          <a:spcPct val="20000"/>
        </a:spcBef>
        <a:spcAft>
          <a:spcPct val="0"/>
        </a:spcAft>
        <a:defRPr sz="4400" b="1">
          <a:solidFill>
            <a:schemeClr val="tx2"/>
          </a:solidFill>
          <a:latin typeface="Times New Roman" charset="0"/>
          <a:ea typeface="ＭＳ Ｐゴシック" charset="0"/>
        </a:defRPr>
      </a:lvl9pPr>
    </p:titleStyle>
    <p:bodyStyle>
      <a:lvl1pPr marL="342900" indent="-342900" algn="l" rtl="0" eaLnBrk="0" fontAlgn="base" hangingPunct="0">
        <a:lnSpc>
          <a:spcPct val="90000"/>
        </a:lnSpc>
        <a:spcBef>
          <a:spcPct val="20000"/>
        </a:spcBef>
        <a:spcAft>
          <a:spcPct val="0"/>
        </a:spcAft>
        <a:buClr>
          <a:schemeClr val="tx1"/>
        </a:buClr>
        <a:buSzPct val="80000"/>
        <a:buFont typeface="Wingdings" charset="0"/>
        <a:buChar char="l"/>
        <a:defRPr sz="3200">
          <a:solidFill>
            <a:schemeClr val="tx1"/>
          </a:solidFill>
          <a:latin typeface="+mn-lt"/>
          <a:ea typeface="+mn-ea"/>
          <a:cs typeface="ＭＳ Ｐゴシック" charset="0"/>
        </a:defRPr>
      </a:lvl1pPr>
      <a:lvl2pPr marL="742950" indent="-285750" algn="l" rtl="0" eaLnBrk="0" fontAlgn="base" hangingPunct="0">
        <a:lnSpc>
          <a:spcPct val="90000"/>
        </a:lnSpc>
        <a:spcBef>
          <a:spcPct val="20000"/>
        </a:spcBef>
        <a:spcAft>
          <a:spcPct val="0"/>
        </a:spcAft>
        <a:buClr>
          <a:schemeClr val="tx1"/>
        </a:buClr>
        <a:buSzPct val="80000"/>
        <a:buChar char="–"/>
        <a:defRPr sz="2800">
          <a:solidFill>
            <a:schemeClr val="tx1"/>
          </a:solidFill>
          <a:latin typeface="+mn-lt"/>
          <a:ea typeface="+mn-ea"/>
        </a:defRPr>
      </a:lvl2pPr>
      <a:lvl3pPr marL="1143000" indent="-228600" algn="l" rtl="0" eaLnBrk="0" fontAlgn="base" hangingPunct="0">
        <a:lnSpc>
          <a:spcPct val="90000"/>
        </a:lnSpc>
        <a:spcBef>
          <a:spcPct val="20000"/>
        </a:spcBef>
        <a:spcAft>
          <a:spcPct val="0"/>
        </a:spcAft>
        <a:buClr>
          <a:schemeClr val="tx1"/>
        </a:buClr>
        <a:buSzPct val="80000"/>
        <a:buFont typeface="Wingdings" charset="0"/>
        <a:buChar char="l"/>
        <a:defRPr sz="2400">
          <a:solidFill>
            <a:schemeClr val="tx1"/>
          </a:solidFill>
          <a:latin typeface="+mn-lt"/>
          <a:ea typeface="+mn-ea"/>
        </a:defRPr>
      </a:lvl3pPr>
      <a:lvl4pPr marL="1600200" indent="-228600" algn="l" rtl="0" eaLnBrk="0" fontAlgn="base" hangingPunct="0">
        <a:lnSpc>
          <a:spcPct val="90000"/>
        </a:lnSpc>
        <a:spcBef>
          <a:spcPct val="20000"/>
        </a:spcBef>
        <a:spcAft>
          <a:spcPct val="0"/>
        </a:spcAft>
        <a:buClr>
          <a:schemeClr val="tx1"/>
        </a:buClr>
        <a:buSzPct val="80000"/>
        <a:buChar char="–"/>
        <a:defRPr sz="2000">
          <a:solidFill>
            <a:schemeClr val="tx1"/>
          </a:solidFill>
          <a:latin typeface="+mn-lt"/>
          <a:ea typeface="+mn-ea"/>
        </a:defRPr>
      </a:lvl4pPr>
      <a:lvl5pPr marL="2057400" indent="-228600" algn="l" rtl="0" eaLnBrk="0" fontAlgn="base" hangingPunct="0">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5pPr>
      <a:lvl6pPr marL="2514600" indent="-228600" algn="l" rtl="0" fontAlgn="base">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6pPr>
      <a:lvl7pPr marL="2971800" indent="-228600" algn="l" rtl="0" fontAlgn="base">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7pPr>
      <a:lvl8pPr marL="3429000" indent="-228600" algn="l" rtl="0" fontAlgn="base">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8pPr>
      <a:lvl9pPr marL="3886200" indent="-228600" algn="l" rtl="0" fontAlgn="base">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2895600" y="6248400"/>
            <a:ext cx="556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00">
                <a:solidFill>
                  <a:srgbClr val="FFFFFF"/>
                </a:solidFill>
                <a:latin typeface="Times New Roman" charset="0"/>
              </a:defRPr>
            </a:lvl1pPr>
          </a:lstStyle>
          <a:p>
            <a:pPr>
              <a:defRPr/>
            </a:pPr>
            <a:r>
              <a:rPr lang="en-US"/>
              <a:t>Source</a:t>
            </a:r>
            <a:endParaRPr lang="en-US" sz="1400"/>
          </a:p>
        </p:txBody>
      </p:sp>
    </p:spTree>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xStyles>
    <p:titleStyle>
      <a:lvl1pPr algn="ctr" rtl="0" eaLnBrk="0" fontAlgn="base" hangingPunct="0">
        <a:spcBef>
          <a:spcPct val="0"/>
        </a:spcBef>
        <a:spcAft>
          <a:spcPct val="0"/>
        </a:spcAft>
        <a:defRPr sz="40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000" b="1">
          <a:solidFill>
            <a:schemeClr val="bg1"/>
          </a:solidFill>
          <a:latin typeface="Arial" charset="0"/>
        </a:defRPr>
      </a:lvl6pPr>
      <a:lvl7pPr marL="914400" algn="ctr" rtl="0" fontAlgn="base">
        <a:spcBef>
          <a:spcPct val="0"/>
        </a:spcBef>
        <a:spcAft>
          <a:spcPct val="0"/>
        </a:spcAft>
        <a:defRPr sz="4000" b="1">
          <a:solidFill>
            <a:schemeClr val="bg1"/>
          </a:solidFill>
          <a:latin typeface="Arial" charset="0"/>
        </a:defRPr>
      </a:lvl7pPr>
      <a:lvl8pPr marL="1371600" algn="ctr" rtl="0" fontAlgn="base">
        <a:spcBef>
          <a:spcPct val="0"/>
        </a:spcBef>
        <a:spcAft>
          <a:spcPct val="0"/>
        </a:spcAft>
        <a:defRPr sz="4000" b="1">
          <a:solidFill>
            <a:schemeClr val="bg1"/>
          </a:solidFill>
          <a:latin typeface="Arial" charset="0"/>
        </a:defRPr>
      </a:lvl8pPr>
      <a:lvl9pPr marL="1828800" algn="ctr" rtl="0" fontAlgn="base">
        <a:spcBef>
          <a:spcPct val="0"/>
        </a:spcBef>
        <a:spcAft>
          <a:spcPct val="0"/>
        </a:spcAft>
        <a:defRPr sz="40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3200">
          <a:solidFill>
            <a:schemeClr val="bg1"/>
          </a:solidFill>
          <a:latin typeface="Times New Roman"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Times New Roman"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5pPr>
      <a:lvl6pPr marL="2514600" indent="-228600" algn="l" rtl="0" fontAlgn="base">
        <a:spcBef>
          <a:spcPct val="20000"/>
        </a:spcBef>
        <a:spcAft>
          <a:spcPct val="0"/>
        </a:spcAft>
        <a:buChar char="»"/>
        <a:defRPr sz="2000">
          <a:solidFill>
            <a:schemeClr val="tx1"/>
          </a:solidFill>
          <a:latin typeface="Times New Roman" charset="0"/>
          <a:ea typeface="ＭＳ Ｐゴシック" charset="-128"/>
        </a:defRPr>
      </a:lvl6pPr>
      <a:lvl7pPr marL="2971800" indent="-228600" algn="l" rtl="0" fontAlgn="base">
        <a:spcBef>
          <a:spcPct val="20000"/>
        </a:spcBef>
        <a:spcAft>
          <a:spcPct val="0"/>
        </a:spcAft>
        <a:buChar char="»"/>
        <a:defRPr sz="2000">
          <a:solidFill>
            <a:schemeClr val="tx1"/>
          </a:solidFill>
          <a:latin typeface="Times New Roman" charset="0"/>
          <a:ea typeface="ＭＳ Ｐゴシック" charset="-128"/>
        </a:defRPr>
      </a:lvl7pPr>
      <a:lvl8pPr marL="3429000" indent="-228600" algn="l" rtl="0" fontAlgn="base">
        <a:spcBef>
          <a:spcPct val="20000"/>
        </a:spcBef>
        <a:spcAft>
          <a:spcPct val="0"/>
        </a:spcAft>
        <a:buChar char="»"/>
        <a:defRPr sz="2000">
          <a:solidFill>
            <a:schemeClr val="tx1"/>
          </a:solidFill>
          <a:latin typeface="Times New Roman" charset="0"/>
          <a:ea typeface="ＭＳ Ｐゴシック" charset="-128"/>
        </a:defRPr>
      </a:lvl8pPr>
      <a:lvl9pPr marL="3886200" indent="-228600" algn="l" rtl="0" fontAlgn="base">
        <a:spcBef>
          <a:spcPct val="20000"/>
        </a:spcBef>
        <a:spcAft>
          <a:spcPct val="0"/>
        </a:spcAft>
        <a:buChar char="»"/>
        <a:defRPr sz="2000">
          <a:solidFill>
            <a:schemeClr val="tx1"/>
          </a:solidFill>
          <a:latin typeface="Times New Roman"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0.xml"/><Relationship Id="rId3"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5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7.xml"/><Relationship Id="rId3"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8.xml"/><Relationship Id="rId3"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9.xml"/><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0.xml"/><Relationship Id="rId3"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5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 Id="rId3"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4.xml"/><Relationship Id="rId3"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jpeg"/><Relationship Id="rId1" Type="http://schemas.openxmlformats.org/officeDocument/2006/relationships/slideLayout" Target="../slideLayouts/slideLayout50.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32.jpeg"/><Relationship Id="rId1" Type="http://schemas.openxmlformats.org/officeDocument/2006/relationships/themeOverride" Target="../theme/themeOverride1.xml"/><Relationship Id="rId2"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8.xml"/><Relationship Id="rId3"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image" Target="../media/image3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0.xml"/><Relationship Id="rId3" Type="http://schemas.openxmlformats.org/officeDocument/2006/relationships/image" Target="../media/image3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1.xml"/><Relationship Id="rId3"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32.xml"/><Relationship Id="rId3"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3.xml"/><Relationship Id="rId3"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5.xml"/><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1" Type="http://schemas.openxmlformats.org/officeDocument/2006/relationships/slideLayout" Target="../slideLayouts/slideLayout45.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1.png"/><Relationship Id="rId1" Type="http://schemas.openxmlformats.org/officeDocument/2006/relationships/slideLayout" Target="../slideLayouts/slideLayout45.xml"/><Relationship Id="rId2"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1.png"/><Relationship Id="rId1" Type="http://schemas.openxmlformats.org/officeDocument/2006/relationships/slideLayout" Target="../slideLayouts/slideLayout45.xml"/><Relationship Id="rId2" Type="http://schemas.openxmlformats.org/officeDocument/2006/relationships/image" Target="../media/image4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image" Target="../media/image4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9.xml"/><Relationship Id="rId3" Type="http://schemas.openxmlformats.org/officeDocument/2006/relationships/image" Target="../media/image4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4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0.xml"/><Relationship Id="rId2" Type="http://schemas.openxmlformats.org/officeDocument/2006/relationships/notesSlide" Target="../notesSlides/notesSlide43.xml"/><Relationship Id="rId3" Type="http://schemas.openxmlformats.org/officeDocument/2006/relationships/image" Target="../media/image52.png"/></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1" Type="http://schemas.openxmlformats.org/officeDocument/2006/relationships/slideLayout" Target="../slideLayouts/slideLayout120.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0.xml"/><Relationship Id="rId2" Type="http://schemas.openxmlformats.org/officeDocument/2006/relationships/notesSlide" Target="../notesSlides/notesSlide45.xml"/><Relationship Id="rId3" Type="http://schemas.openxmlformats.org/officeDocument/2006/relationships/image" Target="../media/image5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notesSlide" Target="../notesSlides/notesSlide46.xml"/><Relationship Id="rId3" Type="http://schemas.openxmlformats.org/officeDocument/2006/relationships/image" Target="../media/image8.jpeg"/></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1" Type="http://schemas.openxmlformats.org/officeDocument/2006/relationships/slideLayout" Target="../slideLayouts/slideLayout120.xml"/><Relationship Id="rId2" Type="http://schemas.openxmlformats.org/officeDocument/2006/relationships/notesSlide" Target="../notesSlides/notesSlide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0.xml"/><Relationship Id="rId2" Type="http://schemas.openxmlformats.org/officeDocument/2006/relationships/notesSlide" Target="../notesSlides/notesSlide48.xml"/><Relationship Id="rId3" Type="http://schemas.openxmlformats.org/officeDocument/2006/relationships/image" Target="../media/image5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49.xml"/><Relationship Id="rId3" Type="http://schemas.openxmlformats.org/officeDocument/2006/relationships/image" Target="../media/image23.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50.xml"/><Relationship Id="rId3" Type="http://schemas.openxmlformats.org/officeDocument/2006/relationships/image" Target="../media/image59.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5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0.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4.xml"/><Relationship Id="rId3" Type="http://schemas.openxmlformats.org/officeDocument/2006/relationships/image" Target="../media/image61.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5.xml"/><Relationship Id="rId3" Type="http://schemas.openxmlformats.org/officeDocument/2006/relationships/image" Target="../media/image26.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1" Type="http://schemas.openxmlformats.org/officeDocument/2006/relationships/slideLayout" Target="../slideLayouts/slideLayout157.xml"/><Relationship Id="rId2" Type="http://schemas.openxmlformats.org/officeDocument/2006/relationships/notesSlide" Target="../notesSlides/notesSlide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5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5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23942" name="Rectangle 6"/>
          <p:cNvSpPr>
            <a:spLocks noGrp="1" noChangeArrowheads="1"/>
          </p:cNvSpPr>
          <p:nvPr>
            <p:ph type="title"/>
          </p:nvPr>
        </p:nvSpPr>
        <p:spPr>
          <a:xfrm>
            <a:off x="1676400" y="188913"/>
            <a:ext cx="5486400" cy="3886200"/>
          </a:xfrm>
          <a:effectLst>
            <a:outerShdw blurRad="63500" dist="35921" dir="2700000" algn="ctr" rotWithShape="0">
              <a:schemeClr val="tx1">
                <a:alpha val="74998"/>
              </a:schemeClr>
            </a:outerShdw>
          </a:effectLst>
        </p:spPr>
        <p:txBody>
          <a:bodyPr/>
          <a:lstStyle/>
          <a:p>
            <a:pPr eaLnBrk="1" hangingPunct="1">
              <a:defRPr/>
            </a:pPr>
            <a:r>
              <a:rPr lang="en-US" sz="8000" dirty="0" smtClean="0">
                <a:latin typeface="Copperplate Gothic Light" charset="0"/>
                <a:cs typeface="+mj-cs"/>
              </a:rPr>
              <a:t>The Speaking Gifts</a:t>
            </a:r>
            <a:endParaRPr lang="en-US" dirty="0" smtClean="0">
              <a:latin typeface="Copperplate Gothic Light" charset="0"/>
              <a:cs typeface="+mj-cs"/>
            </a:endParaRPr>
          </a:p>
        </p:txBody>
      </p:sp>
      <p:sp>
        <p:nvSpPr>
          <p:cNvPr id="3" name="Rectangle 4"/>
          <p:cNvSpPr txBox="1">
            <a:spLocks noChangeArrowheads="1"/>
          </p:cNvSpPr>
          <p:nvPr/>
        </p:nvSpPr>
        <p:spPr bwMode="auto">
          <a:xfrm>
            <a:off x="1" y="4292799"/>
            <a:ext cx="9144000" cy="1008062"/>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a:lstStyle>
          <a:p>
            <a:pPr eaLnBrk="1" hangingPunct="1">
              <a:defRPr/>
            </a:pPr>
            <a:r>
              <a:rPr lang="hr-HR" sz="3600" b="1" i="1" kern="0" dirty="0">
                <a:solidFill>
                  <a:srgbClr val="FFFFFF"/>
                </a:solidFill>
                <a:effectLst>
                  <a:glow rad="254000">
                    <a:srgbClr val="000000">
                      <a:alpha val="75000"/>
                    </a:srgbClr>
                  </a:glow>
                </a:effectLst>
                <a:ea typeface="Osaka" charset="0"/>
                <a:cs typeface="Osaka" charset="0"/>
              </a:rPr>
              <a:t>1 Cor. 12:7-11; 1 Pet. 4:10-11; </a:t>
            </a:r>
            <a:r>
              <a:rPr lang="hr-HR" sz="3600" b="1" i="1" kern="0" dirty="0" smtClean="0">
                <a:solidFill>
                  <a:srgbClr val="FFFFFF"/>
                </a:solidFill>
                <a:effectLst>
                  <a:glow rad="254000">
                    <a:srgbClr val="000000">
                      <a:alpha val="75000"/>
                    </a:srgbClr>
                  </a:glow>
                </a:effectLst>
                <a:ea typeface="Osaka" charset="0"/>
                <a:cs typeface="Osaka" charset="0"/>
              </a:rPr>
              <a:t/>
            </a:r>
            <a:br>
              <a:rPr lang="hr-HR" sz="3600" b="1" i="1" kern="0" dirty="0" smtClean="0">
                <a:solidFill>
                  <a:srgbClr val="FFFFFF"/>
                </a:solidFill>
                <a:effectLst>
                  <a:glow rad="254000">
                    <a:srgbClr val="000000">
                      <a:alpha val="75000"/>
                    </a:srgbClr>
                  </a:glow>
                </a:effectLst>
                <a:ea typeface="Osaka" charset="0"/>
                <a:cs typeface="Osaka" charset="0"/>
              </a:rPr>
            </a:br>
            <a:r>
              <a:rPr lang="hr-HR" sz="3600" b="1" i="1" kern="0" dirty="0" smtClean="0">
                <a:solidFill>
                  <a:srgbClr val="FFFFFF"/>
                </a:solidFill>
                <a:effectLst>
                  <a:glow rad="254000">
                    <a:srgbClr val="000000">
                      <a:alpha val="75000"/>
                    </a:srgbClr>
                  </a:glow>
                </a:effectLst>
                <a:ea typeface="Osaka" charset="0"/>
                <a:cs typeface="Osaka" charset="0"/>
              </a:rPr>
              <a:t>Rom</a:t>
            </a:r>
            <a:r>
              <a:rPr lang="hr-HR" sz="3600" b="1" i="1" kern="0" dirty="0">
                <a:solidFill>
                  <a:srgbClr val="FFFFFF"/>
                </a:solidFill>
                <a:effectLst>
                  <a:glow rad="254000">
                    <a:srgbClr val="000000">
                      <a:alpha val="75000"/>
                    </a:srgbClr>
                  </a:glow>
                </a:effectLst>
                <a:ea typeface="Osaka" charset="0"/>
                <a:cs typeface="Osaka" charset="0"/>
              </a:rPr>
              <a:t>. 12:6-8; Eph. 4:11 </a:t>
            </a:r>
            <a:endParaRPr lang="en-US" sz="3600" i="1" kern="0" dirty="0">
              <a:solidFill>
                <a:srgbClr val="FFFFFF"/>
              </a:solidFill>
              <a:effectLst>
                <a:glow rad="254000">
                  <a:srgbClr val="000000">
                    <a:alpha val="75000"/>
                  </a:srgbClr>
                </a:glow>
              </a:effectLst>
              <a:latin typeface="Arial"/>
              <a:ea typeface="Osaka" charset="0"/>
              <a:cs typeface="Osaka" charset="0"/>
            </a:endParaRPr>
          </a:p>
        </p:txBody>
      </p:sp>
      <p:sp>
        <p:nvSpPr>
          <p:cNvPr id="5" name="Rectangle 4"/>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a:t>
            </a:r>
            <a:r>
              <a:rPr lang="en-US" sz="2000" b="1" kern="0" dirty="0" smtClean="0">
                <a:solidFill>
                  <a:srgbClr val="FFFFFF"/>
                </a:solidFill>
                <a:effectLst>
                  <a:outerShdw blurRad="38100" dist="38100" dir="2700000" algn="tl">
                    <a:srgbClr val="000000"/>
                  </a:outerShdw>
                </a:effectLst>
                <a:latin typeface="Arial"/>
                <a:cs typeface="Arial"/>
              </a:rPr>
              <a:t>Crossroads International Church Singapore</a:t>
            </a:r>
            <a:r>
              <a:rPr lang="en-US" sz="2000" b="1" kern="0" dirty="0">
                <a:solidFill>
                  <a:srgbClr val="FFFFFF"/>
                </a:solidFill>
                <a:effectLst>
                  <a:outerShdw blurRad="38100" dist="38100" dir="2700000" algn="tl">
                    <a:srgbClr val="000000"/>
                  </a:outerShdw>
                </a:effectLst>
                <a:latin typeface="Arial"/>
                <a:cs typeface="Arial"/>
              </a:rPr>
              <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smtClean="0">
                <a:solidFill>
                  <a:srgbClr val="FFFFFF"/>
                </a:solidFill>
                <a:effectLst>
                  <a:outerShdw blurRad="38100" dist="38100" dir="2700000" algn="tl">
                    <a:srgbClr val="000000"/>
                  </a:outerShdw>
                </a:effectLst>
                <a:latin typeface="Arial"/>
                <a:cs typeface="Arial"/>
              </a:rPr>
              <a:t>cicfamily.com &amp; BibleStudyDownloads.org</a:t>
            </a:r>
            <a:endParaRPr lang="en-US" sz="2000" b="1" kern="0" dirty="0">
              <a:solidFill>
                <a:srgbClr val="FFFFFF"/>
              </a:solidFill>
              <a:effectLst>
                <a:outerShdw blurRad="38100" dist="38100" dir="2700000" algn="tl">
                  <a:srgbClr val="000000"/>
                </a:outerShdw>
              </a:effectLst>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2" descr="missingpuzzlePie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5891" name="Rectangle 3"/>
          <p:cNvSpPr>
            <a:spLocks noGrp="1" noChangeArrowheads="1"/>
          </p:cNvSpPr>
          <p:nvPr>
            <p:ph type="title" idx="4294967295"/>
          </p:nvPr>
        </p:nvSpPr>
        <p:spPr>
          <a:xfrm>
            <a:off x="4419600" y="0"/>
            <a:ext cx="4724400" cy="4343400"/>
          </a:xfrm>
        </p:spPr>
        <p:txBody>
          <a:bodyPr/>
          <a:lstStyle/>
          <a:p>
            <a:pPr eaLnBrk="1" hangingPunct="1">
              <a:defRPr/>
            </a:pPr>
            <a:r>
              <a:rPr lang="en-US" sz="5400" smtClean="0">
                <a:solidFill>
                  <a:srgbClr val="000080"/>
                </a:solidFill>
                <a:cs typeface="+mj-cs"/>
              </a:rPr>
              <a:t>How do you see the Spirit working in your life?</a:t>
            </a:r>
            <a:endParaRPr lang="en-US" sz="4400" smtClean="0">
              <a:solidFill>
                <a:srgbClr val="000080"/>
              </a:solidFill>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69" name="Picture 3" descr="puzzlepiecema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91050" y="0"/>
            <a:ext cx="4552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0" name="Picture 5" descr="dov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73988" y="0"/>
            <a:ext cx="13700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282" name="Rectangle 2"/>
          <p:cNvSpPr>
            <a:spLocks noGrp="1" noChangeArrowheads="1"/>
          </p:cNvSpPr>
          <p:nvPr>
            <p:ph type="title" idx="4294967295"/>
          </p:nvPr>
        </p:nvSpPr>
        <p:spPr>
          <a:xfrm>
            <a:off x="152400" y="457200"/>
            <a:ext cx="4114800" cy="5029200"/>
          </a:xfrm>
        </p:spPr>
        <p:txBody>
          <a:bodyPr/>
          <a:lstStyle/>
          <a:p>
            <a:pPr eaLnBrk="1" hangingPunct="1">
              <a:defRPr/>
            </a:pPr>
            <a:r>
              <a:rPr lang="en-US" sz="4400" dirty="0" smtClean="0">
                <a:cs typeface="+mj-cs"/>
              </a:rPr>
              <a:t>I.  One evidence of the Spirit</a:t>
            </a:r>
            <a:r>
              <a:rPr lang="fr-FR" altLang="ja-JP" sz="4400" dirty="0" smtClean="0">
                <a:cs typeface="+mj-cs"/>
              </a:rPr>
              <a:t>'</a:t>
            </a:r>
            <a:r>
              <a:rPr lang="en-US" sz="4400" dirty="0" smtClean="0">
                <a:cs typeface="+mj-cs"/>
              </a:rPr>
              <a:t>s work in your life is your </a:t>
            </a:r>
            <a:r>
              <a:rPr lang="en-US" sz="4400" dirty="0" smtClean="0">
                <a:solidFill>
                  <a:srgbClr val="FFFF00"/>
                </a:solidFill>
                <a:cs typeface="+mj-cs"/>
              </a:rPr>
              <a:t>spiritual</a:t>
            </a:r>
            <a:r>
              <a:rPr lang="en-US" sz="4400" dirty="0" smtClean="0">
                <a:cs typeface="+mj-cs"/>
              </a:rPr>
              <a:t> gift </a:t>
            </a:r>
            <a:br>
              <a:rPr lang="en-US" sz="4400" dirty="0" smtClean="0">
                <a:cs typeface="+mj-cs"/>
              </a:rPr>
            </a:br>
            <a:r>
              <a:rPr lang="en-US" sz="4400" dirty="0" smtClean="0">
                <a:cs typeface="+mj-cs"/>
              </a:rPr>
              <a:t>(1 Cor. 12:7-11)</a:t>
            </a:r>
            <a:endParaRPr lang="en-US" dirty="0" smtClean="0">
              <a:cs typeface="+mj-cs"/>
            </a:endParaRPr>
          </a:p>
        </p:txBody>
      </p:sp>
      <p:sp>
        <p:nvSpPr>
          <p:cNvPr id="481286" name="Rectangle 6"/>
          <p:cNvSpPr>
            <a:spLocks noChangeArrowheads="1"/>
          </p:cNvSpPr>
          <p:nvPr/>
        </p:nvSpPr>
        <p:spPr bwMode="auto">
          <a:xfrm>
            <a:off x="4648200" y="5715000"/>
            <a:ext cx="449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ja-JP" altLang="en-US" b="1" i="1"/>
              <a:t>“</a:t>
            </a:r>
            <a:r>
              <a:rPr lang="en-US" b="1" i="1"/>
              <a:t>A spiritual gift is given to each of us so we can help each other</a:t>
            </a:r>
            <a:r>
              <a:rPr lang="ja-JP" altLang="en-US" b="1" i="1"/>
              <a:t>”</a:t>
            </a:r>
            <a:r>
              <a:rPr lang="en-US" b="1" i="1"/>
              <a:t> (1 Cor. 12:7 NLT)</a:t>
            </a:r>
            <a:endParaRPr lang="en-US" sz="2000" b="1" i="1"/>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40994" name="Rectangle 2"/>
          <p:cNvSpPr>
            <a:spLocks noGrp="1" noChangeArrowheads="1"/>
          </p:cNvSpPr>
          <p:nvPr>
            <p:ph type="ctrTitle"/>
          </p:nvPr>
        </p:nvSpPr>
        <p:spPr>
          <a:xfrm>
            <a:off x="76200" y="2895600"/>
            <a:ext cx="8534400" cy="1089025"/>
          </a:xfrm>
          <a:effectLst>
            <a:outerShdw blurRad="63500" dist="107763" dir="2700000" algn="ctr" rotWithShape="0">
              <a:schemeClr val="tx2">
                <a:alpha val="74998"/>
              </a:schemeClr>
            </a:outerShdw>
          </a:effectLst>
        </p:spPr>
        <p:txBody>
          <a:bodyPr/>
          <a:lstStyle/>
          <a:p>
            <a:pPr eaLnBrk="1" hangingPunct="1">
              <a:defRPr/>
            </a:pPr>
            <a:r>
              <a:rPr lang="en-US" sz="9600" b="1" smtClean="0">
                <a:solidFill>
                  <a:schemeClr val="bg1"/>
                </a:solidFill>
              </a:rPr>
              <a:t>Spiritual Gifts</a:t>
            </a:r>
            <a:endParaRPr lang="en-US" sz="7200" b="1" smtClean="0"/>
          </a:p>
        </p:txBody>
      </p:sp>
      <p:sp>
        <p:nvSpPr>
          <p:cNvPr id="340995" name="Rectangle 3"/>
          <p:cNvSpPr>
            <a:spLocks noGrp="1" noChangeArrowheads="1"/>
          </p:cNvSpPr>
          <p:nvPr>
            <p:ph type="subTitle" idx="1"/>
          </p:nvPr>
        </p:nvSpPr>
        <p:spPr>
          <a:xfrm>
            <a:off x="76200" y="4114800"/>
            <a:ext cx="5105400" cy="381000"/>
          </a:xfrm>
          <a:effectLst>
            <a:outerShdw blurRad="63500" dist="107763" dir="2700000" algn="ctr" rotWithShape="0">
              <a:srgbClr val="000000">
                <a:alpha val="74998"/>
              </a:srgbClr>
            </a:outerShdw>
          </a:effectLst>
        </p:spPr>
        <p:txBody>
          <a:bodyPr/>
          <a:lstStyle/>
          <a:p>
            <a:pPr eaLnBrk="1" hangingPunct="1">
              <a:lnSpc>
                <a:spcPct val="90000"/>
              </a:lnSpc>
              <a:defRPr/>
            </a:pPr>
            <a:r>
              <a:rPr lang="en-US" sz="4400" b="1" smtClean="0">
                <a:solidFill>
                  <a:schemeClr val="bg1"/>
                </a:solidFill>
              </a:rPr>
              <a:t>An Introduction</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76200" y="-242888"/>
            <a:ext cx="9144000" cy="685801"/>
          </a:xfrm>
        </p:spPr>
        <p:txBody>
          <a:bodyPr/>
          <a:lstStyle/>
          <a:p>
            <a:pPr algn="ctr" eaLnBrk="1" hangingPunct="1">
              <a:defRPr/>
            </a:pPr>
            <a:r>
              <a:rPr lang="en-US" sz="2800" b="1" dirty="0" smtClean="0">
                <a:cs typeface="+mj-cs"/>
              </a:rPr>
              <a:t>Crossroads Spiritual Gifts Results</a:t>
            </a:r>
            <a:endParaRPr lang="en-US" sz="4400" b="1" dirty="0" smtClean="0">
              <a:cs typeface="+mj-cs"/>
            </a:endParaRPr>
          </a:p>
        </p:txBody>
      </p:sp>
      <p:sp>
        <p:nvSpPr>
          <p:cNvPr id="43012" name="Rectangle 4"/>
          <p:cNvSpPr>
            <a:spLocks noChangeArrowheads="1"/>
          </p:cNvSpPr>
          <p:nvPr/>
        </p:nvSpPr>
        <p:spPr bwMode="auto">
          <a:xfrm>
            <a:off x="8375650" y="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tx2">
                      <a:alpha val="74998"/>
                    </a:schemeClr>
                  </a:outerShdw>
                </a:effectLst>
              </a14:hiddenEffects>
            </a:ext>
          </a:extLst>
        </p:spPr>
        <p:txBody>
          <a:bodyPr/>
          <a:lstStyle/>
          <a:p>
            <a:pPr marL="342900" indent="-342900" algn="ctr" eaLnBrk="1" hangingPunct="1">
              <a:spcBef>
                <a:spcPct val="20000"/>
              </a:spcBef>
              <a:buClr>
                <a:srgbClr val="CC0000"/>
              </a:buClr>
              <a:buFont typeface="Wingdings" charset="0"/>
              <a:buNone/>
              <a:defRPr/>
            </a:pPr>
            <a:r>
              <a:rPr lang="en-US" b="1">
                <a:solidFill>
                  <a:srgbClr val="000000"/>
                </a:solidFill>
              </a:rPr>
              <a:t>63</a:t>
            </a:r>
            <a:endParaRPr lang="en-US" sz="2000" b="1">
              <a:solidFill>
                <a:srgbClr val="FFFFFF"/>
              </a:solidFill>
            </a:endParaRPr>
          </a:p>
        </p:txBody>
      </p:sp>
      <p:graphicFrame>
        <p:nvGraphicFramePr>
          <p:cNvPr id="43385" name="Group 377"/>
          <p:cNvGraphicFramePr>
            <a:graphicFrameLocks noGrp="1"/>
          </p:cNvGraphicFramePr>
          <p:nvPr/>
        </p:nvGraphicFramePr>
        <p:xfrm>
          <a:off x="214313" y="404813"/>
          <a:ext cx="8534400" cy="6426207"/>
        </p:xfrm>
        <a:graphic>
          <a:graphicData uri="http://schemas.openxmlformats.org/drawingml/2006/table">
            <a:tbl>
              <a:tblPr/>
              <a:tblGrid>
                <a:gridCol w="1822450"/>
                <a:gridCol w="746125"/>
                <a:gridCol w="679450"/>
                <a:gridCol w="754063"/>
                <a:gridCol w="755650"/>
                <a:gridCol w="717550"/>
                <a:gridCol w="642937"/>
                <a:gridCol w="725488"/>
                <a:gridCol w="804862"/>
                <a:gridCol w="885825"/>
              </a:tblGrid>
              <a:tr h="28914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000" b="1" i="0" u="none" strike="noStrike" cap="none" normalizeH="0" baseline="0">
                        <a:ln>
                          <a:noFill/>
                        </a:ln>
                        <a:solidFill>
                          <a:schemeClr val="bg1"/>
                        </a:solidFill>
                        <a:effectLst/>
                        <a:latin typeface="Arial" charset="0"/>
                        <a:ea typeface="ＭＳ Ｐゴシック"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200" b="1" i="0" u="none" strike="noStrike" cap="none" normalizeH="0" baseline="0" dirty="0">
                          <a:ln>
                            <a:noFill/>
                          </a:ln>
                          <a:solidFill>
                            <a:schemeClr val="bg1"/>
                          </a:solidFill>
                          <a:effectLst/>
                          <a:latin typeface="Arial" charset="0"/>
                          <a:ea typeface="ＭＳ Ｐゴシック" charset="0"/>
                        </a:rPr>
                        <a:t>Teach</a:t>
                      </a:r>
                      <a:endParaRPr kumimoji="0" lang="en-US" sz="1000" b="1" i="0" u="none" strike="noStrike" cap="none" normalizeH="0" baseline="0" dirty="0">
                        <a:ln>
                          <a:noFill/>
                        </a:ln>
                        <a:solidFill>
                          <a:schemeClr val="bg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000" b="1" i="0" u="none" strike="noStrike" cap="none" normalizeH="0" baseline="0" dirty="0">
                          <a:ln>
                            <a:noFill/>
                          </a:ln>
                          <a:solidFill>
                            <a:schemeClr val="bg1"/>
                          </a:solidFill>
                          <a:effectLst/>
                          <a:latin typeface="Arial" charset="0"/>
                          <a:ea typeface="ＭＳ Ｐゴシック" charset="0"/>
                        </a:rPr>
                        <a:t>Evan</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000" b="1" i="0" u="none" strike="noStrike" cap="none" normalizeH="0" baseline="0">
                          <a:ln>
                            <a:noFill/>
                          </a:ln>
                          <a:solidFill>
                            <a:schemeClr val="bg1"/>
                          </a:solidFill>
                          <a:effectLst/>
                          <a:latin typeface="Arial" charset="0"/>
                          <a:ea typeface="ＭＳ Ｐゴシック" charset="0"/>
                        </a:rPr>
                        <a:t>Pastor</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000" b="1" i="0" u="none" strike="noStrike" cap="none" normalizeH="0" baseline="0">
                          <a:ln>
                            <a:noFill/>
                          </a:ln>
                          <a:solidFill>
                            <a:schemeClr val="bg1"/>
                          </a:solidFill>
                          <a:effectLst/>
                          <a:latin typeface="Arial" charset="0"/>
                          <a:ea typeface="ＭＳ Ｐゴシック" charset="0"/>
                        </a:rPr>
                        <a:t>Exhort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000" b="1" i="0" u="none" strike="noStrike" cap="none" normalizeH="0" baseline="0">
                          <a:ln>
                            <a:noFill/>
                          </a:ln>
                          <a:solidFill>
                            <a:schemeClr val="bg1"/>
                          </a:solidFill>
                          <a:effectLst/>
                          <a:latin typeface="Arial" charset="0"/>
                          <a:ea typeface="ＭＳ Ｐゴシック" charset="0"/>
                        </a:rPr>
                        <a:t>Admin</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000" b="1" i="0" u="none" strike="noStrike" cap="none" normalizeH="0" baseline="0">
                          <a:ln>
                            <a:noFill/>
                          </a:ln>
                          <a:solidFill>
                            <a:schemeClr val="bg1"/>
                          </a:solidFill>
                          <a:effectLst/>
                          <a:latin typeface="Arial" charset="0"/>
                          <a:ea typeface="ＭＳ Ｐゴシック" charset="0"/>
                        </a:rPr>
                        <a:t>Faith</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000" b="1" i="0" u="none" strike="noStrike" cap="none" normalizeH="0" baseline="0">
                          <a:ln>
                            <a:noFill/>
                          </a:ln>
                          <a:solidFill>
                            <a:schemeClr val="bg1"/>
                          </a:solidFill>
                          <a:effectLst/>
                          <a:latin typeface="Arial" charset="0"/>
                          <a:ea typeface="ＭＳ Ｐゴシック" charset="0"/>
                        </a:rPr>
                        <a:t>Giving</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000" b="1" i="0" u="none" strike="noStrike" cap="none" normalizeH="0" baseline="0">
                          <a:ln>
                            <a:noFill/>
                          </a:ln>
                          <a:solidFill>
                            <a:schemeClr val="bg1"/>
                          </a:solidFill>
                          <a:effectLst/>
                          <a:latin typeface="Arial" charset="0"/>
                          <a:ea typeface="ＭＳ Ｐゴシック" charset="0"/>
                        </a:rPr>
                        <a:t>Service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000" b="1" i="0" u="none" strike="noStrike" cap="none" normalizeH="0" baseline="0" dirty="0">
                          <a:ln>
                            <a:noFill/>
                          </a:ln>
                          <a:solidFill>
                            <a:schemeClr val="bg1"/>
                          </a:solidFill>
                          <a:effectLst/>
                          <a:latin typeface="Arial" charset="0"/>
                          <a:ea typeface="ＭＳ Ｐゴシック" charset="0"/>
                        </a:rPr>
                        <a:t>Mercy</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33526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Rick</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a:ln>
                            <a:noFill/>
                          </a:ln>
                          <a:solidFill>
                            <a:schemeClr val="tx1"/>
                          </a:solidFill>
                          <a:effectLst/>
                          <a:latin typeface="Arial" charset="0"/>
                          <a:ea typeface="ＭＳ Ｐゴシック" charset="0"/>
                        </a:rPr>
                        <a:t>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7</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a:ln>
                            <a:noFill/>
                          </a:ln>
                          <a:solidFill>
                            <a:schemeClr val="tx1"/>
                          </a:solidFill>
                          <a:effectLst/>
                          <a:latin typeface="Arial" charset="0"/>
                          <a:ea typeface="ＭＳ Ｐゴシック" charset="0"/>
                        </a:rPr>
                        <a:t>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6</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8</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8">
                <a:tc>
                  <a:txBody>
                    <a:bodyPr/>
                    <a:lstStyle/>
                    <a:p>
                      <a:r>
                        <a:rPr lang="en-US" sz="1600" b="1" dirty="0" smtClean="0"/>
                        <a:t>Susan</a:t>
                      </a:r>
                      <a:endParaRPr lang="en-US" sz="1600" b="1" dirty="0"/>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9</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4</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algn="ctr"/>
                      <a:r>
                        <a:rPr lang="en-US" sz="1600" b="1" dirty="0" smtClean="0"/>
                        <a:t>6</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3</a:t>
                      </a:r>
                      <a:endParaRPr lang="en-US" sz="1600" b="1" dirty="0"/>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8">
                <a:tc>
                  <a:txBody>
                    <a:bodyPr/>
                    <a:lstStyle/>
                    <a:p>
                      <a:r>
                        <a:rPr lang="en-US" sz="1600" b="1" dirty="0" smtClean="0"/>
                        <a:t>Lewis</a:t>
                      </a:r>
                      <a:endParaRPr lang="en-US" sz="1600" b="1" dirty="0"/>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5</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3</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3</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8">
                <a:tc>
                  <a:txBody>
                    <a:bodyPr/>
                    <a:lstStyle/>
                    <a:p>
                      <a:r>
                        <a:rPr lang="en-US" sz="1600" b="1" dirty="0" smtClean="0"/>
                        <a:t>Barbara</a:t>
                      </a:r>
                      <a:endParaRPr lang="en-US" sz="1600" b="1" dirty="0"/>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3</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4</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6</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9</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8">
                <a:tc>
                  <a:txBody>
                    <a:bodyPr/>
                    <a:lstStyle/>
                    <a:p>
                      <a:r>
                        <a:rPr lang="en-US" sz="1600" b="1" dirty="0" smtClean="0"/>
                        <a:t>Leland</a:t>
                      </a:r>
                      <a:endParaRPr lang="en-US" sz="1600" b="1" dirty="0"/>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3</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9</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6</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4</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r h="365738">
                <a:tc>
                  <a:txBody>
                    <a:bodyPr/>
                    <a:lstStyle/>
                    <a:p>
                      <a:r>
                        <a:rPr lang="en-US" sz="1600" b="1" dirty="0" smtClean="0"/>
                        <a:t>Linda Calhoun</a:t>
                      </a:r>
                      <a:endParaRPr lang="en-US" sz="1600" b="1" dirty="0"/>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9</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4</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6</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3</a:t>
                      </a:r>
                      <a:endParaRPr lang="en-US" sz="1600" b="1" dirty="0"/>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8">
                <a:tc>
                  <a:txBody>
                    <a:bodyPr/>
                    <a:lstStyle/>
                    <a:p>
                      <a:r>
                        <a:rPr lang="en-US" sz="1600" b="1" dirty="0" smtClean="0"/>
                        <a:t>Andrew</a:t>
                      </a:r>
                      <a:endParaRPr lang="en-US" sz="1600" b="1" dirty="0"/>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3</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4</a:t>
                      </a:r>
                      <a:endParaRPr lang="en-US" sz="1600" b="1" dirty="0"/>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8">
                <a:tc>
                  <a:txBody>
                    <a:bodyPr/>
                    <a:lstStyle/>
                    <a:p>
                      <a:r>
                        <a:rPr lang="en-US" sz="1600" b="1" dirty="0" smtClean="0"/>
                        <a:t>Adrielle</a:t>
                      </a:r>
                      <a:endParaRPr lang="en-US" sz="1600" b="1" dirty="0"/>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9</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4</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6</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3</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65738">
                <a:tc>
                  <a:txBody>
                    <a:bodyPr/>
                    <a:lstStyle/>
                    <a:p>
                      <a:r>
                        <a:rPr lang="en-US" sz="1600" b="1" dirty="0" smtClean="0"/>
                        <a:t>Valentin</a:t>
                      </a:r>
                      <a:endParaRPr lang="en-US" sz="1600" b="1" dirty="0"/>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3</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9</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algn="ctr"/>
                      <a:r>
                        <a:rPr lang="en-US" sz="1600" b="1" dirty="0" smtClean="0"/>
                        <a:t>7</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4</a:t>
                      </a:r>
                      <a:endParaRPr lang="en-US" sz="1600" b="1" dirty="0"/>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8">
                <a:tc>
                  <a:txBody>
                    <a:bodyPr/>
                    <a:lstStyle/>
                    <a:p>
                      <a:r>
                        <a:rPr lang="en-US" sz="1600" b="1" dirty="0" smtClean="0"/>
                        <a:t>Jieun</a:t>
                      </a:r>
                      <a:endParaRPr lang="en-US" sz="1600" b="1" dirty="0"/>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9</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6</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algn="ctr"/>
                      <a:r>
                        <a:rPr lang="en-US" sz="1600" b="1" dirty="0" smtClean="0"/>
                        <a:t>3</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4</a:t>
                      </a:r>
                      <a:endParaRPr lang="en-US" sz="1600" b="1" dirty="0"/>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8">
                <a:tc>
                  <a:txBody>
                    <a:bodyPr/>
                    <a:lstStyle/>
                    <a:p>
                      <a:r>
                        <a:rPr lang="en-US" sz="1600" b="1" dirty="0" smtClean="0"/>
                        <a:t>Bal</a:t>
                      </a:r>
                      <a:endParaRPr lang="en-US" sz="1600" b="1" dirty="0"/>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9</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3</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6</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7</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4</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r>
              <a:tr h="36183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mn-lt"/>
                          <a:ea typeface="+mn-ea"/>
                          <a:cs typeface="+mn-cs"/>
                        </a:rPr>
                        <a:t>Carol</a:t>
                      </a:r>
                      <a:endParaRPr lang="en-US" sz="1600" b="1" dirty="0"/>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6</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4</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1</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5</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9</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3</a:t>
                      </a:r>
                      <a:endParaRPr lang="en-US" sz="1600" b="1" dirty="0"/>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r>
              <a:tr h="361832">
                <a:tc>
                  <a:txBody>
                    <a:bodyPr/>
                    <a:lstStyle/>
                    <a:p>
                      <a:r>
                        <a:rPr lang="en-US" sz="1600" b="1" dirty="0" smtClean="0"/>
                        <a:t>Drew</a:t>
                      </a:r>
                      <a:endParaRPr lang="en-US" sz="1600" b="1" dirty="0"/>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3</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EBE"/>
                    </a:solidFill>
                  </a:tcPr>
                </a:tc>
                <a:tc>
                  <a:txBody>
                    <a:bodyPr/>
                    <a:lstStyle/>
                    <a:p>
                      <a:pPr algn="ctr"/>
                      <a:r>
                        <a:rPr lang="en-US" sz="1600" b="1" dirty="0" smtClean="0"/>
                        <a:t>6</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4</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9</a:t>
                      </a:r>
                      <a:endParaRPr lang="en-US" sz="1600" b="1" dirty="0"/>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832">
                <a:tc>
                  <a:txBody>
                    <a:bodyPr/>
                    <a:lstStyle/>
                    <a:p>
                      <a:r>
                        <a:rPr lang="en-US" sz="1600" b="1" dirty="0" smtClean="0"/>
                        <a:t>Linda Fones</a:t>
                      </a:r>
                      <a:endParaRPr lang="en-US" sz="1600" b="1" dirty="0"/>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9</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6</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3</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4</a:t>
                      </a:r>
                      <a:endParaRPr lang="en-US" sz="1600" b="1" dirty="0"/>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832">
                <a:tc>
                  <a:txBody>
                    <a:bodyPr/>
                    <a:lstStyle/>
                    <a:p>
                      <a:r>
                        <a:rPr lang="en-US" sz="1600" b="1" dirty="0" smtClean="0"/>
                        <a:t>Robert</a:t>
                      </a:r>
                      <a:endParaRPr lang="en-US" sz="1600" b="1" dirty="0"/>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6</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4</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6</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2C2"/>
                    </a:solidFill>
                  </a:tcPr>
                </a:tc>
                <a:tc>
                  <a:txBody>
                    <a:bodyPr/>
                    <a:lstStyle/>
                    <a:p>
                      <a:pPr algn="ctr"/>
                      <a:r>
                        <a:rPr lang="en-US" sz="1600" b="1" dirty="0" smtClean="0"/>
                        <a:t>4</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9</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r h="361832">
                <a:tc>
                  <a:txBody>
                    <a:bodyPr/>
                    <a:lstStyle/>
                    <a:p>
                      <a:r>
                        <a:rPr lang="en-US" sz="1600" b="1" dirty="0" smtClean="0"/>
                        <a:t>Geeta</a:t>
                      </a:r>
                      <a:endParaRPr lang="en-US" sz="1600" b="1" dirty="0"/>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2</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4</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2C2"/>
                    </a:solidFill>
                  </a:tcPr>
                </a:tc>
                <a:tc>
                  <a:txBody>
                    <a:bodyPr/>
                    <a:lstStyle/>
                    <a:p>
                      <a:pPr algn="ctr"/>
                      <a:r>
                        <a:rPr lang="en-US" sz="1600" b="1" dirty="0" smtClean="0"/>
                        <a:t>8</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6</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3</a:t>
                      </a:r>
                      <a:endParaRPr lang="en-US" sz="1600" b="1" dirty="0"/>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6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Net Scores of 1</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4</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1</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2</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1</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5</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1</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76200" y="-280988"/>
            <a:ext cx="9144000" cy="685801"/>
          </a:xfrm>
        </p:spPr>
        <p:txBody>
          <a:bodyPr/>
          <a:lstStyle/>
          <a:p>
            <a:pPr algn="ctr" eaLnBrk="1" hangingPunct="1">
              <a:defRPr/>
            </a:pPr>
            <a:r>
              <a:rPr lang="en-US" sz="2800" b="1" dirty="0"/>
              <a:t>Crossroads Spiritual Gifts Results</a:t>
            </a:r>
            <a:endParaRPr lang="en-US" sz="4400" b="1" dirty="0" smtClean="0">
              <a:cs typeface="+mj-cs"/>
            </a:endParaRPr>
          </a:p>
        </p:txBody>
      </p:sp>
      <p:sp>
        <p:nvSpPr>
          <p:cNvPr id="43012" name="Rectangle 4"/>
          <p:cNvSpPr>
            <a:spLocks noChangeArrowheads="1"/>
          </p:cNvSpPr>
          <p:nvPr/>
        </p:nvSpPr>
        <p:spPr bwMode="auto">
          <a:xfrm>
            <a:off x="8375650" y="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tx2">
                      <a:alpha val="74998"/>
                    </a:schemeClr>
                  </a:outerShdw>
                </a:effectLst>
              </a14:hiddenEffects>
            </a:ext>
          </a:extLst>
        </p:spPr>
        <p:txBody>
          <a:bodyPr/>
          <a:lstStyle/>
          <a:p>
            <a:pPr marL="342900" indent="-342900" algn="ctr" eaLnBrk="1" hangingPunct="1">
              <a:spcBef>
                <a:spcPct val="20000"/>
              </a:spcBef>
              <a:buClr>
                <a:srgbClr val="CC0000"/>
              </a:buClr>
              <a:buFont typeface="Wingdings" charset="0"/>
              <a:buNone/>
              <a:defRPr/>
            </a:pPr>
            <a:r>
              <a:rPr lang="en-US" b="1">
                <a:solidFill>
                  <a:srgbClr val="000000"/>
                </a:solidFill>
              </a:rPr>
              <a:t>63</a:t>
            </a:r>
            <a:endParaRPr lang="en-US" sz="2000" b="1">
              <a:solidFill>
                <a:srgbClr val="FFFFFF"/>
              </a:solidFill>
            </a:endParaRPr>
          </a:p>
        </p:txBody>
      </p:sp>
      <p:graphicFrame>
        <p:nvGraphicFramePr>
          <p:cNvPr id="43385" name="Group 377"/>
          <p:cNvGraphicFramePr>
            <a:graphicFrameLocks noGrp="1"/>
          </p:cNvGraphicFramePr>
          <p:nvPr/>
        </p:nvGraphicFramePr>
        <p:xfrm>
          <a:off x="214313" y="428625"/>
          <a:ext cx="8534400" cy="6456360"/>
        </p:xfrm>
        <a:graphic>
          <a:graphicData uri="http://schemas.openxmlformats.org/drawingml/2006/table">
            <a:tbl>
              <a:tblPr/>
              <a:tblGrid>
                <a:gridCol w="1822450"/>
                <a:gridCol w="746125"/>
                <a:gridCol w="679450"/>
                <a:gridCol w="754063"/>
                <a:gridCol w="755650"/>
                <a:gridCol w="717550"/>
                <a:gridCol w="642937"/>
                <a:gridCol w="725488"/>
                <a:gridCol w="804862"/>
                <a:gridCol w="885825"/>
              </a:tblGrid>
              <a:tr h="28912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000" b="1" i="0" u="none" strike="noStrike" cap="none" normalizeH="0" baseline="0">
                        <a:ln>
                          <a:noFill/>
                        </a:ln>
                        <a:solidFill>
                          <a:schemeClr val="bg1"/>
                        </a:solidFill>
                        <a:effectLst/>
                        <a:latin typeface="Arial" charset="0"/>
                        <a:ea typeface="ＭＳ Ｐゴシック"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200" b="1" i="0" u="none" strike="noStrike" cap="none" normalizeH="0" baseline="0" dirty="0">
                          <a:ln>
                            <a:noFill/>
                          </a:ln>
                          <a:solidFill>
                            <a:schemeClr val="bg1"/>
                          </a:solidFill>
                          <a:effectLst/>
                          <a:latin typeface="Arial" charset="0"/>
                          <a:ea typeface="ＭＳ Ｐゴシック" charset="0"/>
                        </a:rPr>
                        <a:t>Teach</a:t>
                      </a:r>
                      <a:endParaRPr kumimoji="0" lang="en-US" sz="1000" b="1" i="0" u="none" strike="noStrike" cap="none" normalizeH="0" baseline="0" dirty="0">
                        <a:ln>
                          <a:noFill/>
                        </a:ln>
                        <a:solidFill>
                          <a:schemeClr val="bg1"/>
                        </a:solidFill>
                        <a:effectLst/>
                        <a:latin typeface="Arial" charset="0"/>
                        <a:ea typeface="ＭＳ Ｐゴシック"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000" b="1" i="0" u="none" strike="noStrike" cap="none" normalizeH="0" baseline="0">
                          <a:ln>
                            <a:noFill/>
                          </a:ln>
                          <a:solidFill>
                            <a:schemeClr val="bg1"/>
                          </a:solidFill>
                          <a:effectLst/>
                          <a:latin typeface="Arial" charset="0"/>
                          <a:ea typeface="ＭＳ Ｐゴシック" charset="0"/>
                        </a:rPr>
                        <a:t>Evan</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000" b="1" i="0" u="none" strike="noStrike" cap="none" normalizeH="0" baseline="0">
                          <a:ln>
                            <a:noFill/>
                          </a:ln>
                          <a:solidFill>
                            <a:schemeClr val="bg1"/>
                          </a:solidFill>
                          <a:effectLst/>
                          <a:latin typeface="Arial" charset="0"/>
                          <a:ea typeface="ＭＳ Ｐゴシック" charset="0"/>
                        </a:rPr>
                        <a:t>Pastor</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000" b="1" i="0" u="none" strike="noStrike" cap="none" normalizeH="0" baseline="0">
                          <a:ln>
                            <a:noFill/>
                          </a:ln>
                          <a:solidFill>
                            <a:schemeClr val="bg1"/>
                          </a:solidFill>
                          <a:effectLst/>
                          <a:latin typeface="Arial" charset="0"/>
                          <a:ea typeface="ＭＳ Ｐゴシック" charset="0"/>
                        </a:rPr>
                        <a:t>Exhort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000" b="1" i="0" u="none" strike="noStrike" cap="none" normalizeH="0" baseline="0">
                          <a:ln>
                            <a:noFill/>
                          </a:ln>
                          <a:solidFill>
                            <a:schemeClr val="bg1"/>
                          </a:solidFill>
                          <a:effectLst/>
                          <a:latin typeface="Arial" charset="0"/>
                          <a:ea typeface="ＭＳ Ｐゴシック" charset="0"/>
                        </a:rPr>
                        <a:t>Admin</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000" b="1" i="0" u="none" strike="noStrike" cap="none" normalizeH="0" baseline="0">
                          <a:ln>
                            <a:noFill/>
                          </a:ln>
                          <a:solidFill>
                            <a:schemeClr val="bg1"/>
                          </a:solidFill>
                          <a:effectLst/>
                          <a:latin typeface="Arial" charset="0"/>
                          <a:ea typeface="ＭＳ Ｐゴシック" charset="0"/>
                        </a:rPr>
                        <a:t>Faith</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000" b="1" i="0" u="none" strike="noStrike" cap="none" normalizeH="0" baseline="0">
                          <a:ln>
                            <a:noFill/>
                          </a:ln>
                          <a:solidFill>
                            <a:schemeClr val="bg1"/>
                          </a:solidFill>
                          <a:effectLst/>
                          <a:latin typeface="Arial" charset="0"/>
                          <a:ea typeface="ＭＳ Ｐゴシック" charset="0"/>
                        </a:rPr>
                        <a:t>Giving</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000" b="1" i="0" u="none" strike="noStrike" cap="none" normalizeH="0" baseline="0">
                          <a:ln>
                            <a:noFill/>
                          </a:ln>
                          <a:solidFill>
                            <a:schemeClr val="bg1"/>
                          </a:solidFill>
                          <a:effectLst/>
                          <a:latin typeface="Arial" charset="0"/>
                          <a:ea typeface="ＭＳ Ｐゴシック" charset="0"/>
                        </a:rPr>
                        <a:t>Service</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000" b="1" i="0" u="none" strike="noStrike" cap="none" normalizeH="0" baseline="0" dirty="0">
                          <a:ln>
                            <a:noFill/>
                          </a:ln>
                          <a:solidFill>
                            <a:schemeClr val="bg1"/>
                          </a:solidFill>
                          <a:effectLst/>
                          <a:latin typeface="Arial" charset="0"/>
                          <a:ea typeface="ＭＳ Ｐゴシック" charset="0"/>
                        </a:rPr>
                        <a:t>Mercy</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365719">
                <a:tc>
                  <a:txBody>
                    <a:bodyPr/>
                    <a:lstStyle/>
                    <a:p>
                      <a:r>
                        <a:rPr lang="en-US" sz="1600" b="1" dirty="0" smtClean="0"/>
                        <a:t>Singpu</a:t>
                      </a:r>
                      <a:endParaRPr lang="en-US" sz="1600" b="1" dirty="0"/>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3</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4</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9</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2C2"/>
                    </a:solidFill>
                  </a:tcPr>
                </a:tc>
                <a:tc>
                  <a:txBody>
                    <a:bodyPr/>
                    <a:lstStyle/>
                    <a:p>
                      <a:pPr algn="ctr"/>
                      <a:r>
                        <a:rPr lang="en-US" sz="1600" b="1" dirty="0" smtClean="0"/>
                        <a:t>6</a:t>
                      </a:r>
                      <a:endParaRPr lang="en-US" sz="1600" b="1" dirty="0"/>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19">
                <a:tc>
                  <a:txBody>
                    <a:bodyPr/>
                    <a:lstStyle/>
                    <a:p>
                      <a:r>
                        <a:rPr lang="en-US" sz="1600" b="1" dirty="0" smtClean="0"/>
                        <a:t>Kim</a:t>
                      </a:r>
                      <a:endParaRPr lang="en-US" sz="1600" b="1" dirty="0"/>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4</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9</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3</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2C2"/>
                    </a:solidFill>
                  </a:tcPr>
                </a:tc>
                <a:tc>
                  <a:txBody>
                    <a:bodyPr/>
                    <a:lstStyle/>
                    <a:p>
                      <a:pPr algn="ctr"/>
                      <a:r>
                        <a:rPr lang="en-US" sz="1600" b="1" dirty="0" smtClean="0"/>
                        <a:t>1</a:t>
                      </a:r>
                      <a:endParaRPr lang="en-US" sz="1600" b="1" dirty="0"/>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65719">
                <a:tc>
                  <a:txBody>
                    <a:bodyPr/>
                    <a:lstStyle/>
                    <a:p>
                      <a:r>
                        <a:rPr lang="en-US" sz="1600" b="1" dirty="0" smtClean="0"/>
                        <a:t>Athan</a:t>
                      </a:r>
                      <a:endParaRPr lang="en-US" sz="1600" b="1" dirty="0"/>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3</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algn="ctr"/>
                      <a:r>
                        <a:rPr lang="en-US" sz="1600" b="1" dirty="0" smtClean="0"/>
                        <a:t>5</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9</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algn="ctr"/>
                      <a:r>
                        <a:rPr lang="en-US" sz="1600" b="1" dirty="0" smtClean="0"/>
                        <a:t>4</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65719">
                <a:tc>
                  <a:txBody>
                    <a:bodyPr/>
                    <a:lstStyle/>
                    <a:p>
                      <a:r>
                        <a:rPr lang="en-US" sz="1600" b="1" dirty="0" smtClean="0"/>
                        <a:t>Chanchan</a:t>
                      </a:r>
                      <a:endParaRPr lang="en-US" sz="1600" b="1" dirty="0"/>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4</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9</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algn="ctr"/>
                      <a:r>
                        <a:rPr lang="en-US" sz="1600" b="1" dirty="0" smtClean="0"/>
                        <a:t>8</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6</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algn="ctr"/>
                      <a:r>
                        <a:rPr lang="en-US" sz="1600" b="1" dirty="0" smtClean="0"/>
                        <a:t>1</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3</a:t>
                      </a:r>
                      <a:endParaRPr lang="en-US" sz="1600" b="1" dirty="0"/>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65719">
                <a:tc>
                  <a:txBody>
                    <a:bodyPr/>
                    <a:lstStyle/>
                    <a:p>
                      <a:r>
                        <a:rPr lang="en-US" sz="1600" b="1" dirty="0" smtClean="0"/>
                        <a:t>Albina</a:t>
                      </a:r>
                      <a:endParaRPr lang="en-US" sz="1600" b="1" dirty="0"/>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1</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5</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3</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6</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9</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3</a:t>
                      </a:r>
                      <a:endParaRPr lang="en-US" sz="1600" b="1" dirty="0"/>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19">
                <a:tc>
                  <a:txBody>
                    <a:bodyPr/>
                    <a:lstStyle/>
                    <a:p>
                      <a:r>
                        <a:rPr lang="en-US" sz="1600" b="1" dirty="0" smtClean="0"/>
                        <a:t>Désirée</a:t>
                      </a:r>
                      <a:endParaRPr lang="en-US" sz="1600" b="1" dirty="0"/>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3</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4</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6</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9</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19">
                <a:tc>
                  <a:txBody>
                    <a:bodyPr/>
                    <a:lstStyle/>
                    <a:p>
                      <a:r>
                        <a:rPr lang="en-US" sz="1600" b="1" dirty="0" smtClean="0"/>
                        <a:t>Jonathan</a:t>
                      </a:r>
                      <a:endParaRPr lang="en-US" sz="1600" b="1" dirty="0"/>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4</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3</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6</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9</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65719">
                <a:tc>
                  <a:txBody>
                    <a:bodyPr/>
                    <a:lstStyle/>
                    <a:p>
                      <a:r>
                        <a:rPr lang="en-US" sz="1600" b="1" dirty="0" smtClean="0"/>
                        <a:t>Eva</a:t>
                      </a:r>
                      <a:endParaRPr lang="en-US" sz="1600" b="1" dirty="0"/>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6</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9</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3</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3</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3</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19">
                <a:tc>
                  <a:txBody>
                    <a:bodyPr/>
                    <a:lstStyle/>
                    <a:p>
                      <a:r>
                        <a:rPr lang="en-US" sz="1600" b="1" dirty="0" smtClean="0"/>
                        <a:t>Deborah</a:t>
                      </a:r>
                      <a:endParaRPr lang="en-US" sz="1600" b="1" dirty="0"/>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3</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3</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4</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9</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3</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3</a:t>
                      </a:r>
                      <a:endParaRPr lang="en-US" sz="1600" b="1" dirty="0"/>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19">
                <a:tc>
                  <a:txBody>
                    <a:bodyPr/>
                    <a:lstStyle/>
                    <a:p>
                      <a:r>
                        <a:rPr lang="en-US" sz="1600" b="1" dirty="0" smtClean="0"/>
                        <a:t>Miriam</a:t>
                      </a:r>
                      <a:endParaRPr lang="en-US" sz="1600" b="1" dirty="0"/>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3</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5</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4</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19">
                <a:tc>
                  <a:txBody>
                    <a:bodyPr/>
                    <a:lstStyle/>
                    <a:p>
                      <a:r>
                        <a:rPr lang="en-US" sz="1600" b="1" dirty="0" smtClean="0"/>
                        <a:t>Shannah</a:t>
                      </a:r>
                      <a:endParaRPr lang="en-US" sz="1600" b="1" dirty="0"/>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6</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3</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6</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3</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61813">
                <a:tc>
                  <a:txBody>
                    <a:bodyPr/>
                    <a:lstStyle/>
                    <a:p>
                      <a:r>
                        <a:rPr lang="en-US" sz="1600" b="1" dirty="0" smtClean="0"/>
                        <a:t>Tessa</a:t>
                      </a:r>
                      <a:endParaRPr lang="en-US" sz="1600" b="1" dirty="0"/>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6</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1</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9</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4</a:t>
                      </a:r>
                      <a:endParaRPr lang="en-US" sz="1600" b="1" dirty="0"/>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813">
                <a:tc>
                  <a:txBody>
                    <a:bodyPr/>
                    <a:lstStyle/>
                    <a:p>
                      <a:r>
                        <a:rPr lang="en-US" sz="1600" b="1" dirty="0" smtClean="0"/>
                        <a:t>Sean</a:t>
                      </a:r>
                      <a:endParaRPr lang="en-US" sz="1600" b="1" dirty="0"/>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6</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6</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9</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t>5</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4</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2</a:t>
                      </a:r>
                      <a:endParaRPr lang="en-US" sz="1600" b="1" dirty="0"/>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r h="361813">
                <a:tc>
                  <a:txBody>
                    <a:bodyPr/>
                    <a:lstStyle/>
                    <a:p>
                      <a:r>
                        <a:rPr lang="en-US" sz="1600" b="1" dirty="0" smtClean="0"/>
                        <a:t>Arun</a:t>
                      </a:r>
                      <a:endParaRPr lang="en-US" sz="1600" b="1" dirty="0"/>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9</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8</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6</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5</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7</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algn="ctr"/>
                      <a:r>
                        <a:rPr lang="en-US" sz="1600" b="1" dirty="0" smtClean="0"/>
                        <a:t>2</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algn="ctr"/>
                      <a:r>
                        <a:rPr lang="en-US" sz="1600" b="1" dirty="0" smtClean="0"/>
                        <a:t>3</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4</a:t>
                      </a:r>
                      <a:endParaRPr lang="en-US" sz="1600" b="1" dirty="0"/>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600" b="1" dirty="0" smtClean="0"/>
                        <a:t>1</a:t>
                      </a:r>
                      <a:endParaRPr lang="en-US" sz="1600" b="1" dirty="0"/>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6181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Net Scores of 1</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3</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2</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1</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1</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4</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0</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0</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2</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4</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6181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First Slide</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4</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1</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2</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1</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2</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0</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1</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5</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1</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3525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Total </a:t>
                      </a:r>
                      <a:r>
                        <a:rPr kumimoji="0" lang="en-US" sz="1600" b="1" i="0" u="none" strike="noStrike" cap="none" normalizeH="0" baseline="0" dirty="0" smtClean="0">
                          <a:ln>
                            <a:noFill/>
                          </a:ln>
                          <a:solidFill>
                            <a:schemeClr val="tx1"/>
                          </a:solidFill>
                          <a:effectLst/>
                          <a:latin typeface="Arial" charset="0"/>
                          <a:ea typeface="ＭＳ Ｐゴシック" charset="0"/>
                        </a:rPr>
                        <a:t>Scores of 1</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7</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3</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3</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2</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6</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a:ln>
                            <a:noFill/>
                          </a:ln>
                          <a:solidFill>
                            <a:schemeClr val="tx1"/>
                          </a:solidFill>
                          <a:effectLst/>
                          <a:latin typeface="Arial" charset="0"/>
                          <a:ea typeface="ＭＳ Ｐゴシック" charset="0"/>
                        </a:rPr>
                        <a:t>0</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1</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7</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1" i="0" u="none" strike="noStrike" cap="none" normalizeH="0" baseline="0" dirty="0" smtClean="0">
                          <a:ln>
                            <a:noFill/>
                          </a:ln>
                          <a:solidFill>
                            <a:schemeClr val="tx1"/>
                          </a:solidFill>
                          <a:effectLst/>
                          <a:latin typeface="Arial" charset="0"/>
                          <a:ea typeface="ＭＳ Ｐゴシック" charset="0"/>
                        </a:rPr>
                        <a:t>5</a:t>
                      </a: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title" idx="4294967295"/>
          </p:nvPr>
        </p:nvSpPr>
        <p:spPr/>
        <p:txBody>
          <a:bodyPr/>
          <a:lstStyle/>
          <a:p>
            <a:pPr eaLnBrk="1" hangingPunct="1"/>
            <a:r>
              <a:rPr lang="en-US" sz="4000">
                <a:latin typeface="Arial" charset="0"/>
                <a:cs typeface="Arial" charset="0"/>
              </a:rPr>
              <a:t>The Wayward Local Church</a:t>
            </a:r>
          </a:p>
        </p:txBody>
      </p:sp>
      <p:sp>
        <p:nvSpPr>
          <p:cNvPr id="415747" name="Rectangle 3"/>
          <p:cNvSpPr>
            <a:spLocks noChangeArrowheads="1"/>
          </p:cNvSpPr>
          <p:nvPr/>
        </p:nvSpPr>
        <p:spPr bwMode="auto">
          <a:xfrm>
            <a:off x="0" y="0"/>
            <a:ext cx="9144000" cy="6858000"/>
          </a:xfrm>
          <a:prstGeom prst="rect">
            <a:avLst/>
          </a:prstGeom>
          <a:gradFill rotWithShape="1">
            <a:gsLst>
              <a:gs pos="0">
                <a:srgbClr val="000066"/>
              </a:gs>
              <a:gs pos="50000">
                <a:schemeClr val="tx1"/>
              </a:gs>
              <a:gs pos="100000">
                <a:srgbClr val="000066"/>
              </a:gs>
            </a:gsLst>
            <a:lin ang="2700000" scaled="1"/>
          </a:gradFill>
          <a:ln w="9525">
            <a:noFill/>
            <a:miter lim="800000"/>
            <a:headEnd/>
            <a:tailEnd/>
          </a:ln>
          <a:effectLst/>
        </p:spPr>
        <p:txBody>
          <a:bodyPr wrap="none" anchor="ctr"/>
          <a:lstStyle/>
          <a:p>
            <a:pPr>
              <a:defRPr/>
            </a:pPr>
            <a:endParaRPr lang="en-US" sz="2000">
              <a:solidFill>
                <a:srgbClr val="000000"/>
              </a:solidFill>
              <a:latin typeface="Arial"/>
              <a:cs typeface="Arial"/>
            </a:endParaRPr>
          </a:p>
        </p:txBody>
      </p:sp>
      <p:sp>
        <p:nvSpPr>
          <p:cNvPr id="415748" name="Text Box 4"/>
          <p:cNvSpPr txBox="1">
            <a:spLocks noChangeArrowheads="1"/>
          </p:cNvSpPr>
          <p:nvPr/>
        </p:nvSpPr>
        <p:spPr bwMode="auto">
          <a:xfrm>
            <a:off x="0" y="5581650"/>
            <a:ext cx="8748713" cy="5445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defRPr/>
            </a:pPr>
            <a:r>
              <a:rPr lang="en-US" sz="3200" b="1" smtClean="0">
                <a:solidFill>
                  <a:srgbClr val="FFFFFF"/>
                </a:solidFill>
                <a:latin typeface="Arial"/>
                <a:cs typeface="Arial"/>
              </a:rPr>
              <a:t>Solving church problems theologically</a:t>
            </a:r>
          </a:p>
        </p:txBody>
      </p:sp>
      <p:sp>
        <p:nvSpPr>
          <p:cNvPr id="415749" name="Text Box 5"/>
          <p:cNvSpPr txBox="1">
            <a:spLocks noChangeArrowheads="1"/>
          </p:cNvSpPr>
          <p:nvPr/>
        </p:nvSpPr>
        <p:spPr bwMode="auto">
          <a:xfrm>
            <a:off x="838200" y="266700"/>
            <a:ext cx="7772400" cy="5778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defRPr/>
            </a:pPr>
            <a:r>
              <a:rPr lang="en-US" sz="3600" b="1" smtClean="0">
                <a:solidFill>
                  <a:srgbClr val="FFFFFF"/>
                </a:solidFill>
                <a:latin typeface="Arial"/>
                <a:cs typeface="Arial"/>
              </a:rPr>
              <a:t>The Wayward Local Church</a:t>
            </a:r>
          </a:p>
        </p:txBody>
      </p:sp>
      <p:sp>
        <p:nvSpPr>
          <p:cNvPr id="415750" name="Line 6"/>
          <p:cNvSpPr>
            <a:spLocks noChangeShapeType="1"/>
          </p:cNvSpPr>
          <p:nvPr/>
        </p:nvSpPr>
        <p:spPr bwMode="auto">
          <a:xfrm>
            <a:off x="781050" y="914400"/>
            <a:ext cx="7981950" cy="0"/>
          </a:xfrm>
          <a:prstGeom prst="line">
            <a:avLst/>
          </a:prstGeom>
          <a:noFill/>
          <a:ln w="57150">
            <a:solidFill>
              <a:schemeClr val="bg1"/>
            </a:solidFill>
            <a:round/>
            <a:headEnd/>
            <a:tailEnd/>
          </a:ln>
          <a:effectLst>
            <a:outerShdw blurRad="63500" dist="29783" dir="1514402" algn="ctr" rotWithShape="0">
              <a:schemeClr val="tx1">
                <a:alpha val="74998"/>
              </a:schemeClr>
            </a:outerShdw>
          </a:effectLst>
        </p:spPr>
        <p:txBody>
          <a:bodyPr wrap="none" anchor="ctr"/>
          <a:lstStyle/>
          <a:p>
            <a:pPr>
              <a:defRPr/>
            </a:pPr>
            <a:endParaRPr lang="en-US" sz="2000">
              <a:solidFill>
                <a:srgbClr val="000000"/>
              </a:solidFill>
              <a:latin typeface="Arial"/>
              <a:ea typeface="ＭＳ Ｐゴシック" pitchFamily="-111" charset="-128"/>
              <a:cs typeface="Arial"/>
            </a:endParaRPr>
          </a:p>
        </p:txBody>
      </p:sp>
      <p:sp>
        <p:nvSpPr>
          <p:cNvPr id="415751" name="Line 7"/>
          <p:cNvSpPr>
            <a:spLocks noChangeShapeType="1"/>
          </p:cNvSpPr>
          <p:nvPr/>
        </p:nvSpPr>
        <p:spPr bwMode="auto">
          <a:xfrm flipH="1">
            <a:off x="304800" y="3048000"/>
            <a:ext cx="457200" cy="2514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sz="2000">
              <a:solidFill>
                <a:srgbClr val="000000"/>
              </a:solidFill>
              <a:latin typeface="Arial"/>
              <a:ea typeface="ＭＳ Ｐゴシック" pitchFamily="-111" charset="-128"/>
              <a:cs typeface="Arial"/>
            </a:endParaRPr>
          </a:p>
        </p:txBody>
      </p:sp>
      <p:sp>
        <p:nvSpPr>
          <p:cNvPr id="415752" name="Line 8"/>
          <p:cNvSpPr>
            <a:spLocks noChangeShapeType="1"/>
          </p:cNvSpPr>
          <p:nvPr/>
        </p:nvSpPr>
        <p:spPr bwMode="auto">
          <a:xfrm>
            <a:off x="4343400" y="914400"/>
            <a:ext cx="25400" cy="2133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sz="2000">
              <a:solidFill>
                <a:srgbClr val="000000"/>
              </a:solidFill>
              <a:latin typeface="Arial"/>
              <a:ea typeface="ＭＳ Ｐゴシック" pitchFamily="-111" charset="-128"/>
              <a:cs typeface="Arial"/>
            </a:endParaRPr>
          </a:p>
        </p:txBody>
      </p:sp>
      <p:sp>
        <p:nvSpPr>
          <p:cNvPr id="415753" name="Text Box 9"/>
          <p:cNvSpPr txBox="1">
            <a:spLocks noChangeArrowheads="1"/>
          </p:cNvSpPr>
          <p:nvPr/>
        </p:nvSpPr>
        <p:spPr bwMode="auto">
          <a:xfrm>
            <a:off x="1600200" y="914400"/>
            <a:ext cx="1752600" cy="523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defRPr/>
            </a:pPr>
            <a:r>
              <a:rPr lang="en-US" sz="3200" b="1" smtClean="0">
                <a:solidFill>
                  <a:srgbClr val="FFFFFF"/>
                </a:solidFill>
                <a:latin typeface="Arial"/>
                <a:cs typeface="Arial"/>
              </a:rPr>
              <a:t>Reports</a:t>
            </a:r>
          </a:p>
        </p:txBody>
      </p:sp>
      <p:sp>
        <p:nvSpPr>
          <p:cNvPr id="415754" name="Text Box 10"/>
          <p:cNvSpPr txBox="1">
            <a:spLocks noChangeArrowheads="1"/>
          </p:cNvSpPr>
          <p:nvPr/>
        </p:nvSpPr>
        <p:spPr bwMode="auto">
          <a:xfrm>
            <a:off x="4686300" y="914400"/>
            <a:ext cx="3886200" cy="523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defRPr/>
            </a:pPr>
            <a:r>
              <a:rPr lang="en-US" sz="3200" b="1" smtClean="0">
                <a:solidFill>
                  <a:srgbClr val="FFFFFF"/>
                </a:solidFill>
                <a:latin typeface="Arial"/>
                <a:cs typeface="Arial"/>
              </a:rPr>
              <a:t>Questions</a:t>
            </a:r>
          </a:p>
        </p:txBody>
      </p:sp>
      <p:sp>
        <p:nvSpPr>
          <p:cNvPr id="415755" name="Text Box 11"/>
          <p:cNvSpPr txBox="1">
            <a:spLocks noChangeArrowheads="1"/>
          </p:cNvSpPr>
          <p:nvPr/>
        </p:nvSpPr>
        <p:spPr bwMode="auto">
          <a:xfrm rot="16815688">
            <a:off x="5062538" y="3813175"/>
            <a:ext cx="2470150" cy="8763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defRPr/>
            </a:pPr>
            <a:r>
              <a:rPr lang="en-US" sz="2800" b="1" dirty="0" smtClean="0">
                <a:solidFill>
                  <a:srgbClr val="FFFFFF"/>
                </a:solidFill>
                <a:latin typeface="Arial"/>
                <a:cs typeface="Arial"/>
              </a:rPr>
              <a:t>Worship </a:t>
            </a:r>
          </a:p>
          <a:p>
            <a:pPr algn="ctr" eaLnBrk="1" hangingPunct="1">
              <a:lnSpc>
                <a:spcPct val="90000"/>
              </a:lnSpc>
              <a:defRPr/>
            </a:pPr>
            <a:r>
              <a:rPr lang="en-US" sz="2800" b="1" dirty="0" smtClean="0">
                <a:solidFill>
                  <a:srgbClr val="FFFFFF"/>
                </a:solidFill>
                <a:latin typeface="Arial"/>
                <a:cs typeface="Arial"/>
              </a:rPr>
              <a:t>11–14</a:t>
            </a:r>
          </a:p>
        </p:txBody>
      </p:sp>
      <p:sp>
        <p:nvSpPr>
          <p:cNvPr id="415756" name="Text Box 12"/>
          <p:cNvSpPr txBox="1">
            <a:spLocks noChangeArrowheads="1"/>
          </p:cNvSpPr>
          <p:nvPr/>
        </p:nvSpPr>
        <p:spPr bwMode="auto">
          <a:xfrm>
            <a:off x="5335588" y="2133600"/>
            <a:ext cx="2589212" cy="8747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defRPr/>
            </a:pPr>
            <a:r>
              <a:rPr lang="en-US" sz="2800" b="1" dirty="0" smtClean="0">
                <a:solidFill>
                  <a:srgbClr val="FFFFFF"/>
                </a:solidFill>
                <a:latin typeface="Arial"/>
                <a:cs typeface="Arial"/>
              </a:rPr>
              <a:t>Instruction</a:t>
            </a:r>
          </a:p>
          <a:p>
            <a:pPr algn="ctr" eaLnBrk="1" hangingPunct="1">
              <a:lnSpc>
                <a:spcPct val="90000"/>
              </a:lnSpc>
              <a:defRPr/>
            </a:pPr>
            <a:r>
              <a:rPr lang="en-US" sz="2800" b="1" dirty="0" smtClean="0">
                <a:solidFill>
                  <a:srgbClr val="FFFFFF"/>
                </a:solidFill>
                <a:latin typeface="Arial"/>
                <a:cs typeface="Arial"/>
              </a:rPr>
              <a:t>7–16 </a:t>
            </a:r>
          </a:p>
        </p:txBody>
      </p:sp>
      <p:sp>
        <p:nvSpPr>
          <p:cNvPr id="415757" name="Line 13"/>
          <p:cNvSpPr>
            <a:spLocks noChangeShapeType="1"/>
          </p:cNvSpPr>
          <p:nvPr/>
        </p:nvSpPr>
        <p:spPr bwMode="auto">
          <a:xfrm>
            <a:off x="2514600" y="1524000"/>
            <a:ext cx="0" cy="1524000"/>
          </a:xfrm>
          <a:prstGeom prst="line">
            <a:avLst/>
          </a:prstGeom>
          <a:noFill/>
          <a:ln w="57150">
            <a:solidFill>
              <a:schemeClr val="bg1"/>
            </a:solidFill>
            <a:round/>
            <a:headEnd/>
            <a:tailEnd/>
          </a:ln>
          <a:effectLst>
            <a:outerShdw blurRad="63500" dist="29783" dir="1514402" algn="ctr" rotWithShape="0">
              <a:schemeClr val="tx1">
                <a:alpha val="74998"/>
              </a:schemeClr>
            </a:outerShdw>
          </a:effectLst>
        </p:spPr>
        <p:txBody>
          <a:bodyPr wrap="none" anchor="ctr"/>
          <a:lstStyle/>
          <a:p>
            <a:pPr>
              <a:defRPr/>
            </a:pPr>
            <a:endParaRPr lang="en-US" sz="2000">
              <a:solidFill>
                <a:srgbClr val="000000"/>
              </a:solidFill>
              <a:latin typeface="Arial"/>
              <a:ea typeface="ＭＳ Ｐゴシック" pitchFamily="-111" charset="-128"/>
              <a:cs typeface="Arial"/>
            </a:endParaRPr>
          </a:p>
        </p:txBody>
      </p:sp>
      <p:sp>
        <p:nvSpPr>
          <p:cNvPr id="415758" name="Text Box 14"/>
          <p:cNvSpPr txBox="1">
            <a:spLocks noChangeArrowheads="1"/>
          </p:cNvSpPr>
          <p:nvPr/>
        </p:nvSpPr>
        <p:spPr bwMode="auto">
          <a:xfrm>
            <a:off x="533400" y="2133600"/>
            <a:ext cx="2286000" cy="8350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defRPr/>
            </a:pPr>
            <a:r>
              <a:rPr lang="en-US" sz="2800" b="1" dirty="0" smtClean="0">
                <a:solidFill>
                  <a:srgbClr val="FFFFFF"/>
                </a:solidFill>
                <a:latin typeface="Arial"/>
                <a:cs typeface="Arial"/>
              </a:rPr>
              <a:t>Concern </a:t>
            </a:r>
          </a:p>
          <a:p>
            <a:pPr algn="ctr" eaLnBrk="1" hangingPunct="1">
              <a:lnSpc>
                <a:spcPct val="85000"/>
              </a:lnSpc>
              <a:defRPr/>
            </a:pPr>
            <a:r>
              <a:rPr lang="en-US" sz="2800" b="1" dirty="0" smtClean="0">
                <a:solidFill>
                  <a:srgbClr val="FFFFFF"/>
                </a:solidFill>
                <a:latin typeface="Arial"/>
                <a:cs typeface="Arial"/>
              </a:rPr>
              <a:t>1–4</a:t>
            </a:r>
          </a:p>
        </p:txBody>
      </p:sp>
      <p:sp>
        <p:nvSpPr>
          <p:cNvPr id="415759" name="Text Box 15"/>
          <p:cNvSpPr txBox="1">
            <a:spLocks noChangeArrowheads="1"/>
          </p:cNvSpPr>
          <p:nvPr/>
        </p:nvSpPr>
        <p:spPr bwMode="auto">
          <a:xfrm rot="16798945">
            <a:off x="5854700" y="3919538"/>
            <a:ext cx="2867025" cy="8763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defRPr/>
            </a:pPr>
            <a:r>
              <a:rPr lang="en-US" sz="2800" b="1" dirty="0" smtClean="0">
                <a:solidFill>
                  <a:srgbClr val="FFFFFF"/>
                </a:solidFill>
                <a:latin typeface="Arial"/>
                <a:cs typeface="Arial"/>
              </a:rPr>
              <a:t>Resurrection </a:t>
            </a:r>
            <a:br>
              <a:rPr lang="en-US" sz="2800" b="1" dirty="0" smtClean="0">
                <a:solidFill>
                  <a:srgbClr val="FFFFFF"/>
                </a:solidFill>
                <a:latin typeface="Arial"/>
                <a:cs typeface="Arial"/>
              </a:rPr>
            </a:br>
            <a:r>
              <a:rPr lang="en-US" sz="2800" b="1" dirty="0" smtClean="0">
                <a:solidFill>
                  <a:srgbClr val="FFFFFF"/>
                </a:solidFill>
                <a:latin typeface="Arial"/>
                <a:cs typeface="Arial"/>
              </a:rPr>
              <a:t>15</a:t>
            </a:r>
          </a:p>
        </p:txBody>
      </p:sp>
      <p:sp>
        <p:nvSpPr>
          <p:cNvPr id="415760" name="Text Box 16"/>
          <p:cNvSpPr txBox="1">
            <a:spLocks noChangeArrowheads="1"/>
          </p:cNvSpPr>
          <p:nvPr/>
        </p:nvSpPr>
        <p:spPr bwMode="auto">
          <a:xfrm rot="16830879">
            <a:off x="6742907" y="4010818"/>
            <a:ext cx="2717800" cy="48736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defRPr/>
            </a:pPr>
            <a:r>
              <a:rPr lang="en-US" sz="2800" b="1" dirty="0" smtClean="0">
                <a:solidFill>
                  <a:srgbClr val="FFFFFF"/>
                </a:solidFill>
                <a:latin typeface="Arial"/>
                <a:cs typeface="Arial"/>
              </a:rPr>
              <a:t>Collection 16</a:t>
            </a:r>
          </a:p>
        </p:txBody>
      </p:sp>
      <p:sp>
        <p:nvSpPr>
          <p:cNvPr id="415761" name="Line 17"/>
          <p:cNvSpPr>
            <a:spLocks noChangeShapeType="1"/>
          </p:cNvSpPr>
          <p:nvPr/>
        </p:nvSpPr>
        <p:spPr bwMode="auto">
          <a:xfrm>
            <a:off x="762000" y="1524000"/>
            <a:ext cx="8001000" cy="0"/>
          </a:xfrm>
          <a:prstGeom prst="line">
            <a:avLst/>
          </a:prstGeom>
          <a:noFill/>
          <a:ln w="57150">
            <a:solidFill>
              <a:schemeClr val="bg1"/>
            </a:solidFill>
            <a:round/>
            <a:headEnd/>
            <a:tailEnd/>
          </a:ln>
          <a:effectLst>
            <a:outerShdw blurRad="63500" dist="29783" dir="1514402" algn="ctr" rotWithShape="0">
              <a:schemeClr val="tx1">
                <a:alpha val="74998"/>
              </a:schemeClr>
            </a:outerShdw>
          </a:effectLst>
        </p:spPr>
        <p:txBody>
          <a:bodyPr wrap="none" anchor="ctr"/>
          <a:lstStyle/>
          <a:p>
            <a:pPr>
              <a:defRPr/>
            </a:pPr>
            <a:endParaRPr lang="en-US" sz="2000">
              <a:solidFill>
                <a:srgbClr val="000000"/>
              </a:solidFill>
              <a:latin typeface="Arial"/>
              <a:ea typeface="ＭＳ Ｐゴシック" pitchFamily="-111" charset="-128"/>
              <a:cs typeface="Arial"/>
            </a:endParaRPr>
          </a:p>
        </p:txBody>
      </p:sp>
      <p:sp>
        <p:nvSpPr>
          <p:cNvPr id="415762" name="Rectangle 18"/>
          <p:cNvSpPr>
            <a:spLocks noChangeArrowheads="1"/>
          </p:cNvSpPr>
          <p:nvPr/>
        </p:nvSpPr>
        <p:spPr bwMode="auto">
          <a:xfrm>
            <a:off x="762000" y="276225"/>
            <a:ext cx="8001000" cy="2771775"/>
          </a:xfrm>
          <a:prstGeom prst="rect">
            <a:avLst/>
          </a:prstGeom>
          <a:noFill/>
          <a:ln w="57150">
            <a:solidFill>
              <a:schemeClr val="bg1"/>
            </a:solidFill>
            <a:miter lim="800000"/>
            <a:headEnd/>
            <a:tailEnd/>
          </a:ln>
          <a:effectLst>
            <a:outerShdw blurRad="63500" dist="38099" dir="2700000" algn="ctr" rotWithShape="0">
              <a:schemeClr val="tx1">
                <a:alpha val="74998"/>
              </a:schemeClr>
            </a:outerShdw>
          </a:effectLst>
        </p:spPr>
        <p:txBody>
          <a:bodyPr wrap="none" anchor="ctr"/>
          <a:lstStyle/>
          <a:p>
            <a:pPr algn="ctr" eaLnBrk="1" hangingPunct="1">
              <a:spcBef>
                <a:spcPct val="20000"/>
              </a:spcBef>
              <a:buFontTx/>
              <a:buChar char="•"/>
              <a:defRPr/>
            </a:pPr>
            <a:endParaRPr lang="en-US" sz="2000">
              <a:solidFill>
                <a:srgbClr val="FFFFFF"/>
              </a:solidFill>
              <a:latin typeface="Arial"/>
              <a:cs typeface="Arial"/>
            </a:endParaRPr>
          </a:p>
        </p:txBody>
      </p:sp>
      <p:sp>
        <p:nvSpPr>
          <p:cNvPr id="415763" name="Text Box 19"/>
          <p:cNvSpPr txBox="1">
            <a:spLocks noChangeArrowheads="1"/>
          </p:cNvSpPr>
          <p:nvPr/>
        </p:nvSpPr>
        <p:spPr bwMode="auto">
          <a:xfrm>
            <a:off x="762000" y="1600200"/>
            <a:ext cx="1752600" cy="4699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defRPr/>
            </a:pPr>
            <a:r>
              <a:rPr lang="en-US" sz="2800" b="1" smtClean="0">
                <a:solidFill>
                  <a:srgbClr val="FFFFFF"/>
                </a:solidFill>
                <a:latin typeface="Arial"/>
                <a:cs typeface="Arial"/>
              </a:rPr>
              <a:t>Division</a:t>
            </a:r>
          </a:p>
        </p:txBody>
      </p:sp>
      <p:sp>
        <p:nvSpPr>
          <p:cNvPr id="415764" name="Text Box 20"/>
          <p:cNvSpPr txBox="1">
            <a:spLocks noChangeArrowheads="1"/>
          </p:cNvSpPr>
          <p:nvPr/>
        </p:nvSpPr>
        <p:spPr bwMode="auto">
          <a:xfrm>
            <a:off x="2171700" y="1600200"/>
            <a:ext cx="2552700" cy="4699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defRPr/>
            </a:pPr>
            <a:r>
              <a:rPr lang="en-US" sz="2800" b="1" smtClean="0">
                <a:solidFill>
                  <a:srgbClr val="FFFFFF"/>
                </a:solidFill>
                <a:latin typeface="Arial"/>
                <a:cs typeface="Arial"/>
              </a:rPr>
              <a:t>Disorder</a:t>
            </a:r>
          </a:p>
        </p:txBody>
      </p:sp>
      <p:sp>
        <p:nvSpPr>
          <p:cNvPr id="415765" name="Text Box 21"/>
          <p:cNvSpPr txBox="1">
            <a:spLocks noChangeArrowheads="1"/>
          </p:cNvSpPr>
          <p:nvPr/>
        </p:nvSpPr>
        <p:spPr bwMode="auto">
          <a:xfrm>
            <a:off x="4648200" y="1600200"/>
            <a:ext cx="3962400" cy="4699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defRPr/>
            </a:pPr>
            <a:r>
              <a:rPr lang="en-US" sz="2800" b="1" smtClean="0">
                <a:solidFill>
                  <a:srgbClr val="FFFFFF"/>
                </a:solidFill>
                <a:latin typeface="Arial"/>
                <a:cs typeface="Arial"/>
              </a:rPr>
              <a:t>Difficulties</a:t>
            </a:r>
          </a:p>
        </p:txBody>
      </p:sp>
      <p:sp>
        <p:nvSpPr>
          <p:cNvPr id="415766" name="Text Box 22"/>
          <p:cNvSpPr txBox="1">
            <a:spLocks noChangeArrowheads="1"/>
          </p:cNvSpPr>
          <p:nvPr/>
        </p:nvSpPr>
        <p:spPr bwMode="auto">
          <a:xfrm>
            <a:off x="2286000" y="2133600"/>
            <a:ext cx="2286000" cy="8350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defRPr/>
            </a:pPr>
            <a:r>
              <a:rPr lang="en-US" sz="2800" b="1" dirty="0" smtClean="0">
                <a:solidFill>
                  <a:srgbClr val="FFFFFF"/>
                </a:solidFill>
                <a:latin typeface="Arial"/>
                <a:cs typeface="Arial"/>
              </a:rPr>
              <a:t>Discipline</a:t>
            </a:r>
          </a:p>
          <a:p>
            <a:pPr algn="ctr" eaLnBrk="1" hangingPunct="1">
              <a:lnSpc>
                <a:spcPct val="85000"/>
              </a:lnSpc>
              <a:defRPr/>
            </a:pPr>
            <a:r>
              <a:rPr lang="en-US" sz="2800" b="1" dirty="0" smtClean="0">
                <a:solidFill>
                  <a:srgbClr val="FFFFFF"/>
                </a:solidFill>
                <a:latin typeface="Arial"/>
                <a:cs typeface="Arial"/>
              </a:rPr>
              <a:t>5–6</a:t>
            </a:r>
          </a:p>
        </p:txBody>
      </p:sp>
      <p:sp>
        <p:nvSpPr>
          <p:cNvPr id="415767" name="Text Box 23"/>
          <p:cNvSpPr txBox="1">
            <a:spLocks noChangeArrowheads="1"/>
          </p:cNvSpPr>
          <p:nvPr/>
        </p:nvSpPr>
        <p:spPr bwMode="auto">
          <a:xfrm rot="16810664">
            <a:off x="3983038" y="4008437"/>
            <a:ext cx="2470150" cy="485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defRPr/>
            </a:pPr>
            <a:r>
              <a:rPr lang="en-US" sz="2800" b="1" dirty="0" smtClean="0">
                <a:solidFill>
                  <a:srgbClr val="FFFFFF"/>
                </a:solidFill>
                <a:latin typeface="Arial"/>
                <a:cs typeface="Arial"/>
              </a:rPr>
              <a:t>Idols 8–10</a:t>
            </a:r>
          </a:p>
        </p:txBody>
      </p:sp>
      <p:sp>
        <p:nvSpPr>
          <p:cNvPr id="415768" name="Text Box 24"/>
          <p:cNvSpPr txBox="1">
            <a:spLocks noChangeArrowheads="1"/>
          </p:cNvSpPr>
          <p:nvPr/>
        </p:nvSpPr>
        <p:spPr bwMode="auto">
          <a:xfrm rot="16791372">
            <a:off x="3221038" y="3832225"/>
            <a:ext cx="2470150" cy="485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defRPr/>
            </a:pPr>
            <a:r>
              <a:rPr lang="en-US" sz="2800" b="1" smtClean="0">
                <a:solidFill>
                  <a:srgbClr val="FFFFFF"/>
                </a:solidFill>
                <a:latin typeface="Arial"/>
                <a:cs typeface="Arial"/>
              </a:rPr>
              <a:t>Marriage 7</a:t>
            </a:r>
          </a:p>
        </p:txBody>
      </p:sp>
      <p:sp>
        <p:nvSpPr>
          <p:cNvPr id="415769" name="Line 25"/>
          <p:cNvSpPr>
            <a:spLocks noChangeShapeType="1"/>
          </p:cNvSpPr>
          <p:nvPr/>
        </p:nvSpPr>
        <p:spPr bwMode="auto">
          <a:xfrm flipH="1">
            <a:off x="1219200" y="3048000"/>
            <a:ext cx="457200" cy="2514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sz="2000">
              <a:solidFill>
                <a:srgbClr val="000000"/>
              </a:solidFill>
              <a:latin typeface="Arial"/>
              <a:ea typeface="ＭＳ Ｐゴシック" pitchFamily="-111" charset="-128"/>
              <a:cs typeface="Arial"/>
            </a:endParaRPr>
          </a:p>
        </p:txBody>
      </p:sp>
      <p:sp>
        <p:nvSpPr>
          <p:cNvPr id="415770" name="Line 26"/>
          <p:cNvSpPr>
            <a:spLocks noChangeShapeType="1"/>
          </p:cNvSpPr>
          <p:nvPr/>
        </p:nvSpPr>
        <p:spPr bwMode="auto">
          <a:xfrm flipH="1">
            <a:off x="2057400" y="3048000"/>
            <a:ext cx="457200" cy="2514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sz="2000">
              <a:solidFill>
                <a:srgbClr val="000000"/>
              </a:solidFill>
              <a:latin typeface="Arial"/>
              <a:ea typeface="ＭＳ Ｐゴシック" pitchFamily="-111" charset="-128"/>
              <a:cs typeface="Arial"/>
            </a:endParaRPr>
          </a:p>
        </p:txBody>
      </p:sp>
      <p:sp>
        <p:nvSpPr>
          <p:cNvPr id="415771" name="Line 27"/>
          <p:cNvSpPr>
            <a:spLocks noChangeShapeType="1"/>
          </p:cNvSpPr>
          <p:nvPr/>
        </p:nvSpPr>
        <p:spPr bwMode="auto">
          <a:xfrm flipH="1">
            <a:off x="2667000" y="3048000"/>
            <a:ext cx="457200" cy="2514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sz="2000">
              <a:solidFill>
                <a:srgbClr val="000000"/>
              </a:solidFill>
              <a:latin typeface="Arial"/>
              <a:ea typeface="ＭＳ Ｐゴシック" pitchFamily="-111" charset="-128"/>
              <a:cs typeface="Arial"/>
            </a:endParaRPr>
          </a:p>
        </p:txBody>
      </p:sp>
      <p:sp>
        <p:nvSpPr>
          <p:cNvPr id="415772" name="Line 28"/>
          <p:cNvSpPr>
            <a:spLocks noChangeShapeType="1"/>
          </p:cNvSpPr>
          <p:nvPr/>
        </p:nvSpPr>
        <p:spPr bwMode="auto">
          <a:xfrm flipH="1">
            <a:off x="3905250" y="3048000"/>
            <a:ext cx="457200" cy="2514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sz="2000">
              <a:solidFill>
                <a:srgbClr val="000000"/>
              </a:solidFill>
              <a:latin typeface="Arial"/>
              <a:ea typeface="ＭＳ Ｐゴシック" pitchFamily="-111" charset="-128"/>
              <a:cs typeface="Arial"/>
            </a:endParaRPr>
          </a:p>
        </p:txBody>
      </p:sp>
      <p:sp>
        <p:nvSpPr>
          <p:cNvPr id="415773" name="Line 29"/>
          <p:cNvSpPr>
            <a:spLocks noChangeShapeType="1"/>
          </p:cNvSpPr>
          <p:nvPr/>
        </p:nvSpPr>
        <p:spPr bwMode="auto">
          <a:xfrm flipH="1">
            <a:off x="4495800" y="3048000"/>
            <a:ext cx="457200" cy="2514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sz="2000">
              <a:solidFill>
                <a:srgbClr val="000000"/>
              </a:solidFill>
              <a:latin typeface="Arial"/>
              <a:ea typeface="ＭＳ Ｐゴシック" pitchFamily="-111" charset="-128"/>
              <a:cs typeface="Arial"/>
            </a:endParaRPr>
          </a:p>
        </p:txBody>
      </p:sp>
      <p:sp>
        <p:nvSpPr>
          <p:cNvPr id="415774" name="Line 30"/>
          <p:cNvSpPr>
            <a:spLocks noChangeShapeType="1"/>
          </p:cNvSpPr>
          <p:nvPr/>
        </p:nvSpPr>
        <p:spPr bwMode="auto">
          <a:xfrm flipH="1">
            <a:off x="5486400" y="3048000"/>
            <a:ext cx="457200" cy="2514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sz="2000">
              <a:solidFill>
                <a:srgbClr val="000000"/>
              </a:solidFill>
              <a:latin typeface="Arial"/>
              <a:ea typeface="ＭＳ Ｐゴシック" pitchFamily="-111" charset="-128"/>
              <a:cs typeface="Arial"/>
            </a:endParaRPr>
          </a:p>
        </p:txBody>
      </p:sp>
      <p:sp>
        <p:nvSpPr>
          <p:cNvPr id="415775" name="Line 31"/>
          <p:cNvSpPr>
            <a:spLocks noChangeShapeType="1"/>
          </p:cNvSpPr>
          <p:nvPr/>
        </p:nvSpPr>
        <p:spPr bwMode="auto">
          <a:xfrm flipH="1">
            <a:off x="6629400" y="3048000"/>
            <a:ext cx="457200" cy="2514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sz="2000">
              <a:solidFill>
                <a:srgbClr val="000000"/>
              </a:solidFill>
              <a:latin typeface="Arial"/>
              <a:ea typeface="ＭＳ Ｐゴシック" pitchFamily="-111" charset="-128"/>
              <a:cs typeface="Arial"/>
            </a:endParaRPr>
          </a:p>
        </p:txBody>
      </p:sp>
      <p:sp>
        <p:nvSpPr>
          <p:cNvPr id="415776" name="Line 32"/>
          <p:cNvSpPr>
            <a:spLocks noChangeShapeType="1"/>
          </p:cNvSpPr>
          <p:nvPr/>
        </p:nvSpPr>
        <p:spPr bwMode="auto">
          <a:xfrm flipH="1">
            <a:off x="7543800" y="3048000"/>
            <a:ext cx="457200" cy="2514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sz="2000">
              <a:solidFill>
                <a:srgbClr val="000000"/>
              </a:solidFill>
              <a:latin typeface="Arial"/>
              <a:ea typeface="ＭＳ Ｐゴシック" pitchFamily="-111" charset="-128"/>
              <a:cs typeface="Arial"/>
            </a:endParaRPr>
          </a:p>
        </p:txBody>
      </p:sp>
      <p:sp>
        <p:nvSpPr>
          <p:cNvPr id="415777" name="Line 33"/>
          <p:cNvSpPr>
            <a:spLocks noChangeShapeType="1"/>
          </p:cNvSpPr>
          <p:nvPr/>
        </p:nvSpPr>
        <p:spPr bwMode="auto">
          <a:xfrm flipH="1">
            <a:off x="8305800" y="3048000"/>
            <a:ext cx="457200" cy="2514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sz="2000">
              <a:solidFill>
                <a:srgbClr val="000000"/>
              </a:solidFill>
              <a:latin typeface="Arial"/>
              <a:ea typeface="ＭＳ Ｐゴシック" pitchFamily="-111" charset="-128"/>
              <a:cs typeface="Arial"/>
            </a:endParaRPr>
          </a:p>
        </p:txBody>
      </p:sp>
      <p:sp>
        <p:nvSpPr>
          <p:cNvPr id="415778" name="Rectangle 34"/>
          <p:cNvSpPr>
            <a:spLocks noChangeArrowheads="1"/>
          </p:cNvSpPr>
          <p:nvPr/>
        </p:nvSpPr>
        <p:spPr bwMode="auto">
          <a:xfrm>
            <a:off x="304800" y="5562600"/>
            <a:ext cx="8001000" cy="692150"/>
          </a:xfrm>
          <a:prstGeom prst="rect">
            <a:avLst/>
          </a:prstGeom>
          <a:noFill/>
          <a:ln w="57150">
            <a:solidFill>
              <a:schemeClr val="bg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sz="2000">
              <a:solidFill>
                <a:srgbClr val="000000"/>
              </a:solidFill>
              <a:latin typeface="Arial"/>
              <a:cs typeface="Arial"/>
            </a:endParaRPr>
          </a:p>
        </p:txBody>
      </p:sp>
      <p:sp>
        <p:nvSpPr>
          <p:cNvPr id="415779" name="Line 35"/>
          <p:cNvSpPr>
            <a:spLocks noChangeShapeType="1"/>
          </p:cNvSpPr>
          <p:nvPr/>
        </p:nvSpPr>
        <p:spPr bwMode="auto">
          <a:xfrm>
            <a:off x="762000" y="2133600"/>
            <a:ext cx="8001000" cy="0"/>
          </a:xfrm>
          <a:prstGeom prst="line">
            <a:avLst/>
          </a:prstGeom>
          <a:noFill/>
          <a:ln w="57150">
            <a:solidFill>
              <a:schemeClr val="bg1"/>
            </a:solidFill>
            <a:round/>
            <a:headEnd/>
            <a:tailEnd/>
          </a:ln>
          <a:effectLst>
            <a:outerShdw blurRad="63500" dist="29783" dir="1514402" algn="ctr" rotWithShape="0">
              <a:schemeClr val="tx1">
                <a:alpha val="74998"/>
              </a:schemeClr>
            </a:outerShdw>
          </a:effectLst>
        </p:spPr>
        <p:txBody>
          <a:bodyPr wrap="none" anchor="ctr"/>
          <a:lstStyle/>
          <a:p>
            <a:pPr>
              <a:defRPr/>
            </a:pPr>
            <a:endParaRPr lang="en-US" sz="2000">
              <a:solidFill>
                <a:srgbClr val="000000"/>
              </a:solidFill>
              <a:latin typeface="Arial"/>
              <a:ea typeface="ＭＳ Ｐゴシック" pitchFamily="-111" charset="-128"/>
              <a:cs typeface="Arial"/>
            </a:endParaRPr>
          </a:p>
        </p:txBody>
      </p:sp>
      <p:sp>
        <p:nvSpPr>
          <p:cNvPr id="415780" name="Text Box 36"/>
          <p:cNvSpPr txBox="1">
            <a:spLocks noChangeArrowheads="1"/>
          </p:cNvSpPr>
          <p:nvPr/>
        </p:nvSpPr>
        <p:spPr bwMode="auto">
          <a:xfrm rot="16791372">
            <a:off x="1392238" y="3963987"/>
            <a:ext cx="2470150" cy="485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defRPr/>
            </a:pPr>
            <a:r>
              <a:rPr lang="en-US" sz="2800" b="1" smtClean="0">
                <a:solidFill>
                  <a:srgbClr val="FFFFFF"/>
                </a:solidFill>
                <a:latin typeface="Arial"/>
                <a:cs typeface="Arial"/>
              </a:rPr>
              <a:t>Incest 5</a:t>
            </a:r>
          </a:p>
        </p:txBody>
      </p:sp>
      <p:sp>
        <p:nvSpPr>
          <p:cNvPr id="415781" name="Text Box 37"/>
          <p:cNvSpPr txBox="1">
            <a:spLocks noChangeArrowheads="1"/>
          </p:cNvSpPr>
          <p:nvPr/>
        </p:nvSpPr>
        <p:spPr bwMode="auto">
          <a:xfrm rot="16791372">
            <a:off x="2001838" y="4040187"/>
            <a:ext cx="2470150" cy="485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defRPr/>
            </a:pPr>
            <a:r>
              <a:rPr lang="en-US" sz="2800" b="1" smtClean="0">
                <a:solidFill>
                  <a:srgbClr val="FFFFFF"/>
                </a:solidFill>
                <a:latin typeface="Arial"/>
                <a:cs typeface="Arial"/>
              </a:rPr>
              <a:t>Lawsuits 6</a:t>
            </a:r>
          </a:p>
        </p:txBody>
      </p:sp>
      <p:sp>
        <p:nvSpPr>
          <p:cNvPr id="415782" name="Text Box 38"/>
          <p:cNvSpPr txBox="1">
            <a:spLocks noChangeArrowheads="1"/>
          </p:cNvSpPr>
          <p:nvPr/>
        </p:nvSpPr>
        <p:spPr bwMode="auto">
          <a:xfrm rot="16791372">
            <a:off x="2611438" y="4038600"/>
            <a:ext cx="2470150" cy="485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defRPr/>
            </a:pPr>
            <a:r>
              <a:rPr lang="en-US" sz="2800" b="1" smtClean="0">
                <a:solidFill>
                  <a:srgbClr val="FFFFFF"/>
                </a:solidFill>
                <a:latin typeface="Arial"/>
                <a:cs typeface="Arial"/>
              </a:rPr>
              <a:t>Immorality </a:t>
            </a:r>
          </a:p>
        </p:txBody>
      </p:sp>
      <p:sp>
        <p:nvSpPr>
          <p:cNvPr id="415783" name="Line 39"/>
          <p:cNvSpPr>
            <a:spLocks noChangeShapeType="1"/>
          </p:cNvSpPr>
          <p:nvPr/>
        </p:nvSpPr>
        <p:spPr bwMode="auto">
          <a:xfrm flipH="1">
            <a:off x="3352800" y="3048000"/>
            <a:ext cx="457200" cy="2514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sz="2000">
              <a:solidFill>
                <a:srgbClr val="000000"/>
              </a:solidFill>
              <a:latin typeface="Arial"/>
              <a:ea typeface="ＭＳ Ｐゴシック" pitchFamily="-111" charset="-128"/>
              <a:cs typeface="Arial"/>
            </a:endParaRPr>
          </a:p>
        </p:txBody>
      </p:sp>
      <p:sp>
        <p:nvSpPr>
          <p:cNvPr id="415784" name="Text Box 40"/>
          <p:cNvSpPr txBox="1">
            <a:spLocks noChangeArrowheads="1"/>
          </p:cNvSpPr>
          <p:nvPr/>
        </p:nvSpPr>
        <p:spPr bwMode="auto">
          <a:xfrm rot="16791372">
            <a:off x="-228600" y="3995738"/>
            <a:ext cx="2511425" cy="485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defRPr/>
            </a:pPr>
            <a:r>
              <a:rPr lang="en-US" sz="2800" b="1" dirty="0" smtClean="0">
                <a:solidFill>
                  <a:srgbClr val="FFFFFF"/>
                </a:solidFill>
                <a:latin typeface="Arial"/>
                <a:cs typeface="Arial"/>
              </a:rPr>
              <a:t>Factions 1–2</a:t>
            </a:r>
          </a:p>
        </p:txBody>
      </p:sp>
      <p:sp>
        <p:nvSpPr>
          <p:cNvPr id="415785" name="Text Box 41"/>
          <p:cNvSpPr txBox="1">
            <a:spLocks noChangeArrowheads="1"/>
          </p:cNvSpPr>
          <p:nvPr/>
        </p:nvSpPr>
        <p:spPr bwMode="auto">
          <a:xfrm rot="16791372">
            <a:off x="696913" y="3806825"/>
            <a:ext cx="2470150" cy="8763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defRPr/>
            </a:pPr>
            <a:r>
              <a:rPr lang="en-US" sz="2800" b="1" dirty="0" smtClean="0">
                <a:solidFill>
                  <a:srgbClr val="FFFFFF"/>
                </a:solidFill>
                <a:latin typeface="Arial"/>
                <a:cs typeface="Arial"/>
              </a:rPr>
              <a:t>Carnality </a:t>
            </a:r>
          </a:p>
          <a:p>
            <a:pPr algn="ctr" eaLnBrk="1" hangingPunct="1">
              <a:lnSpc>
                <a:spcPct val="90000"/>
              </a:lnSpc>
              <a:defRPr/>
            </a:pPr>
            <a:r>
              <a:rPr lang="en-US" sz="2800" b="1" dirty="0" smtClean="0">
                <a:solidFill>
                  <a:srgbClr val="FFFFFF"/>
                </a:solidFill>
                <a:latin typeface="Arial"/>
                <a:cs typeface="Arial"/>
              </a:rPr>
              <a:t>3–4</a:t>
            </a:r>
          </a:p>
        </p:txBody>
      </p:sp>
      <p:sp>
        <p:nvSpPr>
          <p:cNvPr id="2" name="Oval 1"/>
          <p:cNvSpPr>
            <a:spLocks noChangeArrowheads="1"/>
          </p:cNvSpPr>
          <p:nvPr/>
        </p:nvSpPr>
        <p:spPr bwMode="auto">
          <a:xfrm rot="689131">
            <a:off x="5732463" y="3074988"/>
            <a:ext cx="1014412" cy="2362200"/>
          </a:xfrm>
          <a:prstGeom prst="ellipse">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nvGrpSpPr>
          <p:cNvPr id="196610" name="Group 3"/>
          <p:cNvGrpSpPr>
            <a:grpSpLocks/>
          </p:cNvGrpSpPr>
          <p:nvPr/>
        </p:nvGrpSpPr>
        <p:grpSpPr bwMode="auto">
          <a:xfrm>
            <a:off x="-53975" y="0"/>
            <a:ext cx="9350375" cy="7031038"/>
            <a:chOff x="-34" y="0"/>
            <a:chExt cx="5890" cy="4429"/>
          </a:xfrm>
        </p:grpSpPr>
        <p:sp>
          <p:nvSpPr>
            <p:cNvPr id="336900"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36901"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grpSp>
        <p:nvGrpSpPr>
          <p:cNvPr id="196611" name="Group 6"/>
          <p:cNvGrpSpPr>
            <a:grpSpLocks/>
          </p:cNvGrpSpPr>
          <p:nvPr/>
        </p:nvGrpSpPr>
        <p:grpSpPr bwMode="auto">
          <a:xfrm>
            <a:off x="2033588" y="1181100"/>
            <a:ext cx="5219700" cy="5219700"/>
            <a:chOff x="1200" y="696"/>
            <a:chExt cx="3288" cy="3288"/>
          </a:xfrm>
        </p:grpSpPr>
        <p:sp>
          <p:nvSpPr>
            <p:cNvPr id="336903" name="Oval 7"/>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p>
          </p:txBody>
        </p:sp>
        <p:sp>
          <p:nvSpPr>
            <p:cNvPr id="336904" name="Oval 8"/>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p>
          </p:txBody>
        </p:sp>
      </p:grpSp>
      <p:sp>
        <p:nvSpPr>
          <p:cNvPr id="336905" name="AutoShape 9"/>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p>
        </p:txBody>
      </p:sp>
      <p:sp>
        <p:nvSpPr>
          <p:cNvPr id="336906"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p>
        </p:txBody>
      </p:sp>
      <p:sp>
        <p:nvSpPr>
          <p:cNvPr id="336907"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p>
        </p:txBody>
      </p:sp>
      <p:sp>
        <p:nvSpPr>
          <p:cNvPr id="336908"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p>
        </p:txBody>
      </p:sp>
      <p:sp>
        <p:nvSpPr>
          <p:cNvPr id="336909"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p>
        </p:txBody>
      </p:sp>
      <p:sp>
        <p:nvSpPr>
          <p:cNvPr id="336910" name="Text Box 14"/>
          <p:cNvSpPr txBox="1">
            <a:spLocks noChangeArrowheads="1"/>
          </p:cNvSpPr>
          <p:nvPr/>
        </p:nvSpPr>
        <p:spPr bwMode="auto">
          <a:xfrm>
            <a:off x="4114800" y="2117725"/>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defRPr/>
            </a:pPr>
            <a:r>
              <a:rPr lang="en-US" sz="4000" b="1" i="1">
                <a:solidFill>
                  <a:schemeClr val="bg1"/>
                </a:solidFill>
                <a:latin typeface="Times New Roman" charset="0"/>
              </a:rPr>
              <a:t>is</a:t>
            </a:r>
          </a:p>
        </p:txBody>
      </p:sp>
      <p:sp>
        <p:nvSpPr>
          <p:cNvPr id="336911"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p>
        </p:txBody>
      </p:sp>
      <p:sp>
        <p:nvSpPr>
          <p:cNvPr id="336912" name="Text Box 16"/>
          <p:cNvSpPr txBox="1">
            <a:spLocks noChangeArrowheads="1"/>
          </p:cNvSpPr>
          <p:nvPr/>
        </p:nvSpPr>
        <p:spPr bwMode="auto">
          <a:xfrm>
            <a:off x="5608638" y="4030663"/>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chemeClr val="bg1"/>
                </a:solidFill>
                <a:latin typeface="Times New Roman" charset="0"/>
              </a:rPr>
              <a:t>is</a:t>
            </a:r>
          </a:p>
        </p:txBody>
      </p:sp>
      <p:sp>
        <p:nvSpPr>
          <p:cNvPr id="336913" name="Text Box 17"/>
          <p:cNvSpPr txBox="1">
            <a:spLocks noChangeArrowheads="1"/>
          </p:cNvSpPr>
          <p:nvPr/>
        </p:nvSpPr>
        <p:spPr bwMode="auto">
          <a:xfrm>
            <a:off x="2667000" y="4030663"/>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1" hangingPunct="1">
              <a:defRPr/>
            </a:pPr>
            <a:r>
              <a:rPr lang="en-US" sz="4000" b="1" i="1">
                <a:solidFill>
                  <a:schemeClr val="bg1"/>
                </a:solidFill>
                <a:latin typeface="Times New Roman" charset="0"/>
              </a:rPr>
              <a:t>is</a:t>
            </a:r>
          </a:p>
        </p:txBody>
      </p:sp>
      <p:sp>
        <p:nvSpPr>
          <p:cNvPr id="336914" name="Text Box 18"/>
          <p:cNvSpPr txBox="1">
            <a:spLocks noChangeArrowheads="1"/>
          </p:cNvSpPr>
          <p:nvPr/>
        </p:nvSpPr>
        <p:spPr bwMode="auto">
          <a:xfrm>
            <a:off x="1905000" y="47085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chemeClr val="bg1"/>
                </a:solidFill>
                <a:latin typeface="Times New Roman" charset="0"/>
              </a:rPr>
              <a:t>Son</a:t>
            </a:r>
          </a:p>
        </p:txBody>
      </p:sp>
      <p:sp>
        <p:nvSpPr>
          <p:cNvPr id="336915"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p>
        </p:txBody>
      </p:sp>
      <p:grpSp>
        <p:nvGrpSpPr>
          <p:cNvPr id="196623" name="Group 20"/>
          <p:cNvGrpSpPr>
            <a:grpSpLocks/>
          </p:cNvGrpSpPr>
          <p:nvPr/>
        </p:nvGrpSpPr>
        <p:grpSpPr bwMode="auto">
          <a:xfrm>
            <a:off x="3629025" y="2862263"/>
            <a:ext cx="1981200" cy="1752600"/>
            <a:chOff x="2286" y="1803"/>
            <a:chExt cx="1248" cy="1104"/>
          </a:xfrm>
        </p:grpSpPr>
        <p:sp>
          <p:nvSpPr>
            <p:cNvPr id="336917"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p>
          </p:txBody>
        </p:sp>
        <p:sp>
          <p:nvSpPr>
            <p:cNvPr id="336918" name="Text Box 22"/>
            <p:cNvSpPr txBox="1">
              <a:spLocks noChangeArrowheads="1"/>
            </p:cNvSpPr>
            <p:nvPr/>
          </p:nvSpPr>
          <p:spPr bwMode="auto">
            <a:xfrm>
              <a:off x="2448" y="2112"/>
              <a:ext cx="864" cy="44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defRPr/>
              </a:pPr>
              <a:r>
                <a:rPr lang="en-US" sz="4000" b="1" i="1">
                  <a:solidFill>
                    <a:schemeClr val="bg1"/>
                  </a:solidFill>
                  <a:latin typeface="Times New Roman" charset="0"/>
                </a:rPr>
                <a:t>GOD</a:t>
              </a:r>
            </a:p>
          </p:txBody>
        </p:sp>
      </p:grpSp>
      <p:sp>
        <p:nvSpPr>
          <p:cNvPr id="336919" name="Text Box 23"/>
          <p:cNvSpPr txBox="1">
            <a:spLocks noChangeArrowheads="1"/>
          </p:cNvSpPr>
          <p:nvPr/>
        </p:nvSpPr>
        <p:spPr bwMode="auto">
          <a:xfrm>
            <a:off x="3714750" y="15081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defRPr/>
            </a:pPr>
            <a:r>
              <a:rPr lang="en-US" sz="4000" b="1" i="1">
                <a:solidFill>
                  <a:schemeClr val="bg1"/>
                </a:solidFill>
                <a:latin typeface="Times New Roman" charset="0"/>
              </a:rPr>
              <a:t>Father</a:t>
            </a:r>
          </a:p>
        </p:txBody>
      </p:sp>
      <p:sp>
        <p:nvSpPr>
          <p:cNvPr id="336920" name="Text Box 24"/>
          <p:cNvSpPr txBox="1">
            <a:spLocks noChangeArrowheads="1"/>
          </p:cNvSpPr>
          <p:nvPr/>
        </p:nvSpPr>
        <p:spPr bwMode="auto">
          <a:xfrm>
            <a:off x="5486400" y="47085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1" hangingPunct="1">
              <a:defRPr/>
            </a:pPr>
            <a:r>
              <a:rPr lang="en-US" sz="4000" b="1" i="1">
                <a:solidFill>
                  <a:schemeClr val="bg1"/>
                </a:solidFill>
                <a:latin typeface="Times New Roman" charset="0"/>
              </a:rPr>
              <a:t>Spirit</a:t>
            </a:r>
          </a:p>
        </p:txBody>
      </p:sp>
      <p:sp>
        <p:nvSpPr>
          <p:cNvPr id="196626" name="WordArt 25"/>
          <p:cNvSpPr>
            <a:spLocks noChangeArrowheads="1" noChangeShapeType="1" noTextEdit="1"/>
          </p:cNvSpPr>
          <p:nvPr/>
        </p:nvSpPr>
        <p:spPr bwMode="auto">
          <a:xfrm rot="-3731304">
            <a:off x="2125663" y="2557462"/>
            <a:ext cx="1066800" cy="276225"/>
          </a:xfrm>
          <a:prstGeom prst="rect">
            <a:avLst/>
          </a:prstGeom>
        </p:spPr>
        <p:txBody>
          <a:bodyPr spcFirstLastPara="1" wrap="none" fromWordArt="1">
            <a:prstTxWarp prst="textArchUp">
              <a:avLst>
                <a:gd name="adj" fmla="val 10800000"/>
              </a:avLst>
            </a:prstTxWarp>
          </a:bodyPr>
          <a:lstStyle/>
          <a:p>
            <a:pPr algn="ctr"/>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196627" name="WordArt 26"/>
          <p:cNvSpPr>
            <a:spLocks noChangeArrowheads="1" noChangeShapeType="1" noTextEdit="1"/>
          </p:cNvSpPr>
          <p:nvPr/>
        </p:nvSpPr>
        <p:spPr bwMode="auto">
          <a:xfrm rot="3668274">
            <a:off x="6086476" y="2557462"/>
            <a:ext cx="1066800" cy="276225"/>
          </a:xfrm>
          <a:prstGeom prst="rect">
            <a:avLst/>
          </a:prstGeom>
        </p:spPr>
        <p:txBody>
          <a:bodyPr spcFirstLastPara="1" wrap="none" fromWordArt="1">
            <a:prstTxWarp prst="textArchUp">
              <a:avLst>
                <a:gd name="adj" fmla="val 10800000"/>
              </a:avLst>
            </a:prstTxWarp>
          </a:bodyPr>
          <a:lstStyle/>
          <a:p>
            <a:pPr algn="ctr"/>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196628" name="WordArt 27"/>
          <p:cNvSpPr>
            <a:spLocks noChangeArrowheads="1" noChangeShapeType="1" noTextEdit="1"/>
          </p:cNvSpPr>
          <p:nvPr/>
        </p:nvSpPr>
        <p:spPr bwMode="auto">
          <a:xfrm>
            <a:off x="4052888" y="5972175"/>
            <a:ext cx="1119187" cy="204788"/>
          </a:xfrm>
          <a:prstGeom prst="rect">
            <a:avLst/>
          </a:prstGeom>
        </p:spPr>
        <p:txBody>
          <a:bodyPr spcFirstLastPara="1" wrap="none" fromWordArt="1">
            <a:prstTxWarp prst="textArchDown">
              <a:avLst>
                <a:gd name="adj" fmla="val 0"/>
              </a:avLst>
            </a:prstTxWarp>
          </a:bodyPr>
          <a:lstStyle/>
          <a:p>
            <a:pPr algn="ctr"/>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336924" name="Text Box 28"/>
          <p:cNvSpPr txBox="1">
            <a:spLocks noChangeArrowheads="1"/>
          </p:cNvSpPr>
          <p:nvPr/>
        </p:nvSpPr>
        <p:spPr bwMode="auto">
          <a:xfrm>
            <a:off x="0" y="6553200"/>
            <a:ext cx="5943600" cy="3048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sz="1400" b="1">
                <a:solidFill>
                  <a:schemeClr val="bg1"/>
                </a:solidFill>
                <a:latin typeface="Times New Roman" charset="0"/>
              </a:rPr>
              <a:t>H. Wayne House, </a:t>
            </a:r>
            <a:r>
              <a:rPr lang="en-US" sz="1400" b="1" i="1">
                <a:solidFill>
                  <a:schemeClr val="bg1"/>
                </a:solidFill>
                <a:latin typeface="Times New Roman" charset="0"/>
              </a:rPr>
              <a:t>Charts of Christian Theology and Doctrine</a:t>
            </a:r>
            <a:r>
              <a:rPr lang="en-US" sz="1400" b="1">
                <a:solidFill>
                  <a:schemeClr val="bg1"/>
                </a:solidFill>
                <a:latin typeface="Times New Roman" charset="0"/>
              </a:rPr>
              <a:t>, 45</a:t>
            </a:r>
          </a:p>
        </p:txBody>
      </p:sp>
      <p:grpSp>
        <p:nvGrpSpPr>
          <p:cNvPr id="336925" name="Group 29"/>
          <p:cNvGrpSpPr>
            <a:grpSpLocks/>
          </p:cNvGrpSpPr>
          <p:nvPr/>
        </p:nvGrpSpPr>
        <p:grpSpPr bwMode="auto">
          <a:xfrm>
            <a:off x="1905000" y="0"/>
            <a:ext cx="5486400" cy="2286000"/>
            <a:chOff x="1200" y="0"/>
            <a:chExt cx="3456" cy="1440"/>
          </a:xfrm>
        </p:grpSpPr>
        <p:sp>
          <p:nvSpPr>
            <p:cNvPr id="336926" name="Rectangle 30"/>
            <p:cNvSpPr>
              <a:spLocks noChangeArrowheads="1"/>
            </p:cNvSpPr>
            <p:nvPr/>
          </p:nvSpPr>
          <p:spPr bwMode="auto">
            <a:xfrm>
              <a:off x="1200" y="288"/>
              <a:ext cx="3456" cy="480"/>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defRPr/>
              </a:pPr>
              <a:r>
                <a:rPr lang="en-US" sz="4400" i="1">
                  <a:solidFill>
                    <a:schemeClr val="bg1"/>
                  </a:solidFill>
                </a:rPr>
                <a:t>EMPOWERS</a:t>
              </a:r>
              <a:endParaRPr lang="en-US" sz="4800" b="1">
                <a:solidFill>
                  <a:schemeClr val="bg1"/>
                </a:solidFill>
              </a:endParaRPr>
            </a:p>
          </p:txBody>
        </p:sp>
        <p:sp>
          <p:nvSpPr>
            <p:cNvPr id="336927" name="Oval 31"/>
            <p:cNvSpPr>
              <a:spLocks noChangeArrowheads="1"/>
            </p:cNvSpPr>
            <p:nvPr/>
          </p:nvSpPr>
          <p:spPr bwMode="auto">
            <a:xfrm>
              <a:off x="1488" y="0"/>
              <a:ext cx="2880" cy="144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grpSp>
        <p:nvGrpSpPr>
          <p:cNvPr id="336928" name="Group 32"/>
          <p:cNvGrpSpPr>
            <a:grpSpLocks/>
          </p:cNvGrpSpPr>
          <p:nvPr/>
        </p:nvGrpSpPr>
        <p:grpSpPr bwMode="auto">
          <a:xfrm>
            <a:off x="5562600" y="4343400"/>
            <a:ext cx="3581400" cy="2514600"/>
            <a:chOff x="3504" y="2736"/>
            <a:chExt cx="2256" cy="1584"/>
          </a:xfrm>
        </p:grpSpPr>
        <p:sp>
          <p:nvSpPr>
            <p:cNvPr id="336929" name="Rectangle 33"/>
            <p:cNvSpPr>
              <a:spLocks noChangeArrowheads="1"/>
            </p:cNvSpPr>
            <p:nvPr/>
          </p:nvSpPr>
          <p:spPr bwMode="auto">
            <a:xfrm>
              <a:off x="3696" y="3504"/>
              <a:ext cx="2064" cy="480"/>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defRPr/>
              </a:pPr>
              <a:r>
                <a:rPr lang="en-US" sz="4400" i="1">
                  <a:solidFill>
                    <a:schemeClr val="bg1"/>
                  </a:solidFill>
                </a:rPr>
                <a:t>GIVES</a:t>
              </a:r>
              <a:endParaRPr lang="en-US" sz="4800" b="1">
                <a:solidFill>
                  <a:schemeClr val="bg1"/>
                </a:solidFill>
              </a:endParaRPr>
            </a:p>
          </p:txBody>
        </p:sp>
        <p:sp>
          <p:nvSpPr>
            <p:cNvPr id="336930" name="Oval 34"/>
            <p:cNvSpPr>
              <a:spLocks noChangeArrowheads="1"/>
            </p:cNvSpPr>
            <p:nvPr/>
          </p:nvSpPr>
          <p:spPr bwMode="auto">
            <a:xfrm>
              <a:off x="3504" y="2736"/>
              <a:ext cx="2256" cy="1584"/>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grpSp>
        <p:nvGrpSpPr>
          <p:cNvPr id="336931" name="Group 35"/>
          <p:cNvGrpSpPr>
            <a:grpSpLocks/>
          </p:cNvGrpSpPr>
          <p:nvPr/>
        </p:nvGrpSpPr>
        <p:grpSpPr bwMode="auto">
          <a:xfrm>
            <a:off x="0" y="4648200"/>
            <a:ext cx="3962400" cy="2362200"/>
            <a:chOff x="0" y="2928"/>
            <a:chExt cx="2496" cy="1488"/>
          </a:xfrm>
        </p:grpSpPr>
        <p:sp>
          <p:nvSpPr>
            <p:cNvPr id="336932" name="Oval 36"/>
            <p:cNvSpPr>
              <a:spLocks noChangeArrowheads="1"/>
            </p:cNvSpPr>
            <p:nvPr/>
          </p:nvSpPr>
          <p:spPr bwMode="auto">
            <a:xfrm>
              <a:off x="144" y="2928"/>
              <a:ext cx="2256" cy="1488"/>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36933" name="Rectangle 37"/>
            <p:cNvSpPr>
              <a:spLocks noChangeArrowheads="1"/>
            </p:cNvSpPr>
            <p:nvPr/>
          </p:nvSpPr>
          <p:spPr bwMode="auto">
            <a:xfrm>
              <a:off x="0" y="3504"/>
              <a:ext cx="2496" cy="480"/>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defRPr/>
              </a:pPr>
              <a:r>
                <a:rPr lang="en-US" sz="4400" i="1">
                  <a:solidFill>
                    <a:schemeClr val="bg1"/>
                  </a:solidFill>
                </a:rPr>
                <a:t>APPOINTS</a:t>
              </a:r>
              <a:endParaRPr lang="en-US" sz="4800" b="1">
                <a:solidFill>
                  <a:schemeClr val="bg1"/>
                </a:solidFill>
              </a:endParaRPr>
            </a:p>
          </p:txBody>
        </p:sp>
      </p:grpSp>
      <p:sp>
        <p:nvSpPr>
          <p:cNvPr id="336934" name="Rectangle 38"/>
          <p:cNvSpPr>
            <a:spLocks noGrp="1" noChangeArrowheads="1"/>
          </p:cNvSpPr>
          <p:nvPr>
            <p:ph type="title" idx="4294967295"/>
          </p:nvPr>
        </p:nvSpPr>
        <p:spPr>
          <a:xfrm>
            <a:off x="0" y="914400"/>
            <a:ext cx="2971800" cy="1143000"/>
          </a:xfrm>
          <a:effectLst>
            <a:outerShdw blurRad="63500" dist="35921" dir="2700000" algn="ctr" rotWithShape="0">
              <a:schemeClr val="tx1">
                <a:alpha val="74998"/>
              </a:schemeClr>
            </a:outerShdw>
          </a:effectLst>
        </p:spPr>
        <p:txBody>
          <a:bodyPr/>
          <a:lstStyle/>
          <a:p>
            <a:pPr eaLnBrk="1" hangingPunct="1">
              <a:defRPr/>
            </a:pPr>
            <a:r>
              <a:rPr lang="en-US" sz="3200" b="0" i="1" smtClean="0">
                <a:cs typeface="+mj-cs"/>
              </a:rPr>
              <a:t>The Triune Involvement</a:t>
            </a:r>
            <a:endParaRPr lang="en-US" sz="3600" smtClean="0">
              <a:cs typeface="+mj-cs"/>
            </a:endParaRPr>
          </a:p>
        </p:txBody>
      </p:sp>
    </p:spTree>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336928"/>
                                        </p:tgtEl>
                                        <p:attrNameLst>
                                          <p:attrName>style.visibility</p:attrName>
                                        </p:attrNameLst>
                                      </p:cBhvr>
                                      <p:to>
                                        <p:strVal val="visible"/>
                                      </p:to>
                                    </p:set>
                                    <p:anim calcmode="lin" valueType="num">
                                      <p:cBhvr>
                                        <p:cTn id="7" dur="2000" fill="hold"/>
                                        <p:tgtEl>
                                          <p:spTgt spid="336928"/>
                                        </p:tgtEl>
                                        <p:attrNameLst>
                                          <p:attrName>ppt_w</p:attrName>
                                        </p:attrNameLst>
                                      </p:cBhvr>
                                      <p:tavLst>
                                        <p:tav tm="0">
                                          <p:val>
                                            <p:strVal val="#ppt_w*0.70"/>
                                          </p:val>
                                        </p:tav>
                                        <p:tav tm="100000">
                                          <p:val>
                                            <p:strVal val="#ppt_w"/>
                                          </p:val>
                                        </p:tav>
                                      </p:tavLst>
                                    </p:anim>
                                    <p:anim calcmode="lin" valueType="num">
                                      <p:cBhvr>
                                        <p:cTn id="8" dur="2000" fill="hold"/>
                                        <p:tgtEl>
                                          <p:spTgt spid="336928"/>
                                        </p:tgtEl>
                                        <p:attrNameLst>
                                          <p:attrName>ppt_h</p:attrName>
                                        </p:attrNameLst>
                                      </p:cBhvr>
                                      <p:tavLst>
                                        <p:tav tm="0">
                                          <p:val>
                                            <p:strVal val="#ppt_h"/>
                                          </p:val>
                                        </p:tav>
                                        <p:tav tm="100000">
                                          <p:val>
                                            <p:strVal val="#ppt_h"/>
                                          </p:val>
                                        </p:tav>
                                      </p:tavLst>
                                    </p:anim>
                                    <p:animEffect transition="in" filter="fade">
                                      <p:cBhvr>
                                        <p:cTn id="9" dur="2000"/>
                                        <p:tgtEl>
                                          <p:spTgt spid="336928"/>
                                        </p:tgtEl>
                                      </p:cBhvr>
                                    </p:animEffect>
                                  </p:childTnLst>
                                </p:cTn>
                              </p:par>
                            </p:childTnLst>
                          </p:cTn>
                        </p:par>
                        <p:par>
                          <p:cTn id="10" fill="hold" nodeType="afterGroup">
                            <p:stCondLst>
                              <p:cond delay="2000"/>
                            </p:stCondLst>
                            <p:childTnLst>
                              <p:par>
                                <p:cTn id="11" presetID="55" presetClass="entr" presetSubtype="0" fill="hold" nodeType="afterEffect">
                                  <p:stCondLst>
                                    <p:cond delay="0"/>
                                  </p:stCondLst>
                                  <p:childTnLst>
                                    <p:set>
                                      <p:cBhvr>
                                        <p:cTn id="12" dur="1" fill="hold">
                                          <p:stCondLst>
                                            <p:cond delay="0"/>
                                          </p:stCondLst>
                                        </p:cTn>
                                        <p:tgtEl>
                                          <p:spTgt spid="336931"/>
                                        </p:tgtEl>
                                        <p:attrNameLst>
                                          <p:attrName>style.visibility</p:attrName>
                                        </p:attrNameLst>
                                      </p:cBhvr>
                                      <p:to>
                                        <p:strVal val="visible"/>
                                      </p:to>
                                    </p:set>
                                    <p:anim calcmode="lin" valueType="num">
                                      <p:cBhvr>
                                        <p:cTn id="13" dur="2000" fill="hold"/>
                                        <p:tgtEl>
                                          <p:spTgt spid="336931"/>
                                        </p:tgtEl>
                                        <p:attrNameLst>
                                          <p:attrName>ppt_w</p:attrName>
                                        </p:attrNameLst>
                                      </p:cBhvr>
                                      <p:tavLst>
                                        <p:tav tm="0">
                                          <p:val>
                                            <p:strVal val="#ppt_w*0.70"/>
                                          </p:val>
                                        </p:tav>
                                        <p:tav tm="100000">
                                          <p:val>
                                            <p:strVal val="#ppt_w"/>
                                          </p:val>
                                        </p:tav>
                                      </p:tavLst>
                                    </p:anim>
                                    <p:anim calcmode="lin" valueType="num">
                                      <p:cBhvr>
                                        <p:cTn id="14" dur="2000" fill="hold"/>
                                        <p:tgtEl>
                                          <p:spTgt spid="336931"/>
                                        </p:tgtEl>
                                        <p:attrNameLst>
                                          <p:attrName>ppt_h</p:attrName>
                                        </p:attrNameLst>
                                      </p:cBhvr>
                                      <p:tavLst>
                                        <p:tav tm="0">
                                          <p:val>
                                            <p:strVal val="#ppt_h"/>
                                          </p:val>
                                        </p:tav>
                                        <p:tav tm="100000">
                                          <p:val>
                                            <p:strVal val="#ppt_h"/>
                                          </p:val>
                                        </p:tav>
                                      </p:tavLst>
                                    </p:anim>
                                    <p:animEffect transition="in" filter="fade">
                                      <p:cBhvr>
                                        <p:cTn id="15" dur="2000"/>
                                        <p:tgtEl>
                                          <p:spTgt spid="336931"/>
                                        </p:tgtEl>
                                      </p:cBhvr>
                                    </p:animEffect>
                                  </p:childTnLst>
                                </p:cTn>
                              </p:par>
                            </p:childTnLst>
                          </p:cTn>
                        </p:par>
                        <p:par>
                          <p:cTn id="16" fill="hold" nodeType="afterGroup">
                            <p:stCondLst>
                              <p:cond delay="4000"/>
                            </p:stCondLst>
                            <p:childTnLst>
                              <p:par>
                                <p:cTn id="17" presetID="55" presetClass="entr" presetSubtype="0" fill="hold" nodeType="afterEffect">
                                  <p:stCondLst>
                                    <p:cond delay="0"/>
                                  </p:stCondLst>
                                  <p:childTnLst>
                                    <p:set>
                                      <p:cBhvr>
                                        <p:cTn id="18" dur="1" fill="hold">
                                          <p:stCondLst>
                                            <p:cond delay="0"/>
                                          </p:stCondLst>
                                        </p:cTn>
                                        <p:tgtEl>
                                          <p:spTgt spid="336925"/>
                                        </p:tgtEl>
                                        <p:attrNameLst>
                                          <p:attrName>style.visibility</p:attrName>
                                        </p:attrNameLst>
                                      </p:cBhvr>
                                      <p:to>
                                        <p:strVal val="visible"/>
                                      </p:to>
                                    </p:set>
                                    <p:anim calcmode="lin" valueType="num">
                                      <p:cBhvr>
                                        <p:cTn id="19" dur="2000" fill="hold"/>
                                        <p:tgtEl>
                                          <p:spTgt spid="336925"/>
                                        </p:tgtEl>
                                        <p:attrNameLst>
                                          <p:attrName>ppt_w</p:attrName>
                                        </p:attrNameLst>
                                      </p:cBhvr>
                                      <p:tavLst>
                                        <p:tav tm="0">
                                          <p:val>
                                            <p:strVal val="#ppt_w*0.70"/>
                                          </p:val>
                                        </p:tav>
                                        <p:tav tm="100000">
                                          <p:val>
                                            <p:strVal val="#ppt_w"/>
                                          </p:val>
                                        </p:tav>
                                      </p:tavLst>
                                    </p:anim>
                                    <p:anim calcmode="lin" valueType="num">
                                      <p:cBhvr>
                                        <p:cTn id="20" dur="2000" fill="hold"/>
                                        <p:tgtEl>
                                          <p:spTgt spid="336925"/>
                                        </p:tgtEl>
                                        <p:attrNameLst>
                                          <p:attrName>ppt_h</p:attrName>
                                        </p:attrNameLst>
                                      </p:cBhvr>
                                      <p:tavLst>
                                        <p:tav tm="0">
                                          <p:val>
                                            <p:strVal val="#ppt_h"/>
                                          </p:val>
                                        </p:tav>
                                        <p:tav tm="100000">
                                          <p:val>
                                            <p:strVal val="#ppt_h"/>
                                          </p:val>
                                        </p:tav>
                                      </p:tavLst>
                                    </p:anim>
                                    <p:animEffect transition="in" filter="fade">
                                      <p:cBhvr>
                                        <p:cTn id="21" dur="2000"/>
                                        <p:tgtEl>
                                          <p:spTgt spid="336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7" name="Picture 2" descr="Bible1"/>
          <p:cNvPicPr>
            <a:picLocks noChangeAspect="1" noChangeArrowheads="1"/>
          </p:cNvPicPr>
          <p:nvPr/>
        </p:nvPicPr>
        <p:blipFill>
          <a:blip r:embed="rId3">
            <a:lum bright="-3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4355" name="Rectangle 3"/>
          <p:cNvSpPr>
            <a:spLocks noGrp="1" noChangeArrowheads="1"/>
          </p:cNvSpPr>
          <p:nvPr>
            <p:ph type="ctrTitle"/>
          </p:nvPr>
        </p:nvSpPr>
        <p:spPr>
          <a:xfrm>
            <a:off x="685800" y="152400"/>
            <a:ext cx="7772400" cy="762000"/>
          </a:xfrm>
          <a:effectLst>
            <a:outerShdw blurRad="63500" dist="35921" dir="2700000" algn="ctr" rotWithShape="0">
              <a:schemeClr val="tx1">
                <a:alpha val="74998"/>
              </a:schemeClr>
            </a:outerShdw>
          </a:effectLst>
        </p:spPr>
        <p:txBody>
          <a:bodyPr/>
          <a:lstStyle/>
          <a:p>
            <a:pPr eaLnBrk="1" hangingPunct="1">
              <a:defRPr/>
            </a:pPr>
            <a:r>
              <a:rPr lang="en-US" sz="3600" dirty="0" smtClean="0">
                <a:solidFill>
                  <a:srgbClr val="FFFFFF"/>
                </a:solidFill>
                <a:effectLst>
                  <a:outerShdw blurRad="38100" dist="38100" dir="2700000" algn="tl">
                    <a:srgbClr val="808080"/>
                  </a:outerShdw>
                </a:effectLst>
                <a:cs typeface="+mj-cs"/>
              </a:rPr>
              <a:t>The Spirit gives every gift (8 </a:t>
            </a:r>
            <a:r>
              <a:rPr lang="en-US" sz="3200" dirty="0" smtClean="0">
                <a:solidFill>
                  <a:srgbClr val="FFFFFF"/>
                </a:solidFill>
                <a:effectLst>
                  <a:outerShdw blurRad="38100" dist="38100" dir="2700000" algn="tl">
                    <a:srgbClr val="808080"/>
                  </a:outerShdw>
                </a:effectLst>
                <a:cs typeface="+mj-cs"/>
              </a:rPr>
              <a:t>NLT</a:t>
            </a:r>
            <a:r>
              <a:rPr lang="en-US" sz="3600" dirty="0" smtClean="0">
                <a:solidFill>
                  <a:srgbClr val="FFFFFF"/>
                </a:solidFill>
                <a:effectLst>
                  <a:outerShdw blurRad="38100" dist="38100" dir="2700000" algn="tl">
                    <a:srgbClr val="808080"/>
                  </a:outerShdw>
                </a:effectLst>
                <a:cs typeface="+mj-cs"/>
              </a:rPr>
              <a:t>)</a:t>
            </a:r>
            <a:endParaRPr lang="en-US" dirty="0" smtClean="0">
              <a:cs typeface="+mj-cs"/>
            </a:endParaRPr>
          </a:p>
        </p:txBody>
      </p:sp>
      <p:sp>
        <p:nvSpPr>
          <p:cNvPr id="484357" name="Text Box 5"/>
          <p:cNvSpPr txBox="1">
            <a:spLocks noChangeArrowheads="1"/>
          </p:cNvSpPr>
          <p:nvPr/>
        </p:nvSpPr>
        <p:spPr bwMode="auto">
          <a:xfrm>
            <a:off x="0" y="1066800"/>
            <a:ext cx="9144000" cy="2041525"/>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92113">
              <a:defRPr sz="2400">
                <a:solidFill>
                  <a:schemeClr val="tx1"/>
                </a:solidFill>
                <a:latin typeface="Arial" charset="0"/>
                <a:ea typeface="ＭＳ Ｐゴシック" charset="0"/>
                <a:cs typeface="ＭＳ Ｐゴシック" charset="0"/>
              </a:defRPr>
            </a:lvl1pPr>
            <a:lvl2pPr marL="57785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200" b="1" baseline="30000" smtClean="0">
                <a:solidFill>
                  <a:schemeClr val="bg1"/>
                </a:solidFill>
                <a:cs typeface="Arial" charset="0"/>
              </a:rPr>
              <a:t>8</a:t>
            </a:r>
            <a:r>
              <a:rPr lang="en-US" sz="3200" b="1" smtClean="0">
                <a:solidFill>
                  <a:schemeClr val="bg1"/>
                </a:solidFill>
                <a:cs typeface="Arial" charset="0"/>
              </a:rPr>
              <a:t>To one person the Spirit gives the ability to give </a:t>
            </a:r>
            <a:r>
              <a:rPr lang="en-US" sz="3200" b="1" smtClean="0">
                <a:solidFill>
                  <a:srgbClr val="FFFF00"/>
                </a:solidFill>
                <a:cs typeface="Arial" charset="0"/>
              </a:rPr>
              <a:t>wise advice</a:t>
            </a:r>
            <a:r>
              <a:rPr lang="en-US" sz="3200" b="1" smtClean="0">
                <a:solidFill>
                  <a:schemeClr val="bg1"/>
                </a:solidFill>
                <a:cs typeface="Arial" charset="0"/>
              </a:rPr>
              <a:t> [</a:t>
            </a:r>
            <a:r>
              <a:rPr lang="en-US" sz="3200" b="1" smtClean="0">
                <a:solidFill>
                  <a:srgbClr val="FFFF00"/>
                </a:solidFill>
                <a:cs typeface="Arial" charset="0"/>
              </a:rPr>
              <a:t>a word of wisdom</a:t>
            </a:r>
            <a:r>
              <a:rPr lang="en-US" sz="3200" b="1" smtClean="0">
                <a:solidFill>
                  <a:schemeClr val="bg1"/>
                </a:solidFill>
                <a:cs typeface="Arial" charset="0"/>
              </a:rPr>
              <a:t>]; to another the same Spirit gives a </a:t>
            </a:r>
            <a:r>
              <a:rPr lang="en-US" sz="3200" b="1" smtClean="0">
                <a:solidFill>
                  <a:srgbClr val="FFFF00"/>
                </a:solidFill>
                <a:cs typeface="Arial" charset="0"/>
              </a:rPr>
              <a:t>message of special knowledge </a:t>
            </a:r>
            <a:r>
              <a:rPr lang="en-US" sz="3200" b="1" smtClean="0">
                <a:solidFill>
                  <a:schemeClr val="bg1"/>
                </a:solidFill>
                <a:cs typeface="Arial" charset="0"/>
              </a:rPr>
              <a:t>[</a:t>
            </a:r>
            <a:r>
              <a:rPr lang="en-US" sz="3200" b="1" smtClean="0">
                <a:solidFill>
                  <a:srgbClr val="FFFF00"/>
                </a:solidFill>
                <a:cs typeface="Arial" charset="0"/>
              </a:rPr>
              <a:t>a word of knowledge</a:t>
            </a:r>
            <a:r>
              <a:rPr lang="en-US" sz="3200" b="1" smtClean="0">
                <a:solidFill>
                  <a:schemeClr val="bg1"/>
                </a:solidFill>
                <a:cs typeface="Arial" charset="0"/>
              </a:rPr>
              <a:t>].*</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5" name="Picture 2" descr="Bible1"/>
          <p:cNvPicPr>
            <a:picLocks noChangeAspect="1" noChangeArrowheads="1"/>
          </p:cNvPicPr>
          <p:nvPr/>
        </p:nvPicPr>
        <p:blipFill>
          <a:blip r:embed="rId3">
            <a:lum bright="-3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6403" name="Rectangle 3"/>
          <p:cNvSpPr>
            <a:spLocks noGrp="1" noChangeArrowheads="1"/>
          </p:cNvSpPr>
          <p:nvPr>
            <p:ph type="ctrTitle"/>
          </p:nvPr>
        </p:nvSpPr>
        <p:spPr>
          <a:xfrm>
            <a:off x="685800" y="152400"/>
            <a:ext cx="7772400" cy="762000"/>
          </a:xfrm>
          <a:effectLst>
            <a:outerShdw blurRad="63500" dist="35921" dir="2700000" algn="ctr" rotWithShape="0">
              <a:schemeClr val="tx1">
                <a:alpha val="74998"/>
              </a:schemeClr>
            </a:outerShdw>
          </a:effectLst>
        </p:spPr>
        <p:txBody>
          <a:bodyPr/>
          <a:lstStyle/>
          <a:p>
            <a:pPr eaLnBrk="1" hangingPunct="1">
              <a:defRPr/>
            </a:pPr>
            <a:r>
              <a:rPr lang="en-US" sz="3600" b="0" smtClean="0">
                <a:solidFill>
                  <a:srgbClr val="FFFFFF"/>
                </a:solidFill>
                <a:effectLst>
                  <a:outerShdw blurRad="38100" dist="38100" dir="2700000" algn="tl">
                    <a:srgbClr val="808080"/>
                  </a:outerShdw>
                </a:effectLst>
                <a:cs typeface="+mj-cs"/>
              </a:rPr>
              <a:t>The Spirit gives every gift (9-10a)</a:t>
            </a:r>
            <a:endParaRPr lang="en-US" smtClean="0">
              <a:cs typeface="+mj-cs"/>
            </a:endParaRPr>
          </a:p>
        </p:txBody>
      </p:sp>
      <p:sp>
        <p:nvSpPr>
          <p:cNvPr id="486404" name="Text Box 4"/>
          <p:cNvSpPr txBox="1">
            <a:spLocks noChangeArrowheads="1"/>
          </p:cNvSpPr>
          <p:nvPr/>
        </p:nvSpPr>
        <p:spPr bwMode="auto">
          <a:xfrm>
            <a:off x="0" y="1066800"/>
            <a:ext cx="9144000" cy="2041525"/>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92113">
              <a:defRPr sz="2400">
                <a:solidFill>
                  <a:schemeClr val="tx1"/>
                </a:solidFill>
                <a:latin typeface="Arial" charset="0"/>
                <a:ea typeface="ＭＳ Ｐゴシック" charset="0"/>
                <a:cs typeface="ＭＳ Ｐゴシック" charset="0"/>
              </a:defRPr>
            </a:lvl1pPr>
            <a:lvl2pPr marL="57785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200" b="1" baseline="30000" smtClean="0">
                <a:solidFill>
                  <a:schemeClr val="bg1"/>
                </a:solidFill>
                <a:cs typeface="Arial" charset="0"/>
              </a:rPr>
              <a:t>9</a:t>
            </a:r>
            <a:r>
              <a:rPr lang="en-US" sz="3200" b="1" smtClean="0">
                <a:solidFill>
                  <a:schemeClr val="bg1"/>
                </a:solidFill>
                <a:cs typeface="Arial" charset="0"/>
              </a:rPr>
              <a:t>The same Spirit gives great </a:t>
            </a:r>
            <a:r>
              <a:rPr lang="en-US" sz="3200" b="1" smtClean="0">
                <a:solidFill>
                  <a:srgbClr val="FFFF00"/>
                </a:solidFill>
                <a:cs typeface="Arial" charset="0"/>
              </a:rPr>
              <a:t>faith</a:t>
            </a:r>
            <a:r>
              <a:rPr lang="en-US" sz="3200" b="1" smtClean="0">
                <a:solidFill>
                  <a:schemeClr val="bg1"/>
                </a:solidFill>
                <a:cs typeface="Arial" charset="0"/>
              </a:rPr>
              <a:t> to another, and to someone else the one Spirit gives the gift of </a:t>
            </a:r>
            <a:r>
              <a:rPr lang="en-US" sz="3200" b="1" smtClean="0">
                <a:solidFill>
                  <a:srgbClr val="FFFF00"/>
                </a:solidFill>
                <a:cs typeface="Arial" charset="0"/>
              </a:rPr>
              <a:t>healing</a:t>
            </a:r>
            <a:r>
              <a:rPr lang="en-US" sz="3200" b="1" smtClean="0">
                <a:solidFill>
                  <a:schemeClr val="bg1"/>
                </a:solidFill>
                <a:cs typeface="Arial" charset="0"/>
              </a:rPr>
              <a:t>. </a:t>
            </a:r>
            <a:r>
              <a:rPr lang="en-US" sz="3200" b="1" baseline="30000" smtClean="0">
                <a:solidFill>
                  <a:schemeClr val="bg1"/>
                </a:solidFill>
                <a:cs typeface="Arial" charset="0"/>
              </a:rPr>
              <a:t>10</a:t>
            </a:r>
            <a:r>
              <a:rPr lang="en-US" sz="3200" b="1" smtClean="0">
                <a:solidFill>
                  <a:schemeClr val="bg1"/>
                </a:solidFill>
                <a:cs typeface="Arial" charset="0"/>
              </a:rPr>
              <a:t>He gives one person the power to perform </a:t>
            </a:r>
            <a:r>
              <a:rPr lang="en-US" sz="3200" b="1" smtClean="0">
                <a:solidFill>
                  <a:srgbClr val="FFFF00"/>
                </a:solidFill>
                <a:cs typeface="Arial" charset="0"/>
              </a:rPr>
              <a:t>miracles</a:t>
            </a:r>
            <a:r>
              <a:rPr lang="en-US" sz="3200" b="1" smtClean="0">
                <a:solidFill>
                  <a:schemeClr val="bg1"/>
                </a:solidFill>
                <a:cs typeface="Arial" charset="0"/>
              </a:rPr>
              <a:t>. </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3" name="Picture 2" descr="Bible1"/>
          <p:cNvPicPr>
            <a:picLocks noChangeAspect="1" noChangeArrowheads="1"/>
          </p:cNvPicPr>
          <p:nvPr/>
        </p:nvPicPr>
        <p:blipFill>
          <a:blip r:embed="rId3">
            <a:lum bright="-3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8451" name="Rectangle 3"/>
          <p:cNvSpPr>
            <a:spLocks noGrp="1" noChangeArrowheads="1"/>
          </p:cNvSpPr>
          <p:nvPr>
            <p:ph type="ctrTitle"/>
          </p:nvPr>
        </p:nvSpPr>
        <p:spPr>
          <a:xfrm>
            <a:off x="685800" y="152400"/>
            <a:ext cx="7772400" cy="762000"/>
          </a:xfrm>
          <a:effectLst>
            <a:outerShdw blurRad="63500" dist="35921" dir="2700000" algn="ctr" rotWithShape="0">
              <a:schemeClr val="tx1">
                <a:alpha val="74998"/>
              </a:schemeClr>
            </a:outerShdw>
          </a:effectLst>
        </p:spPr>
        <p:txBody>
          <a:bodyPr/>
          <a:lstStyle/>
          <a:p>
            <a:pPr eaLnBrk="1" hangingPunct="1">
              <a:defRPr/>
            </a:pPr>
            <a:r>
              <a:rPr lang="en-US" sz="3600" b="0" smtClean="0">
                <a:solidFill>
                  <a:srgbClr val="FFFFFF"/>
                </a:solidFill>
                <a:effectLst>
                  <a:outerShdw blurRad="38100" dist="38100" dir="2700000" algn="tl">
                    <a:srgbClr val="808080"/>
                  </a:outerShdw>
                </a:effectLst>
                <a:cs typeface="+mj-cs"/>
              </a:rPr>
              <a:t>The Spirit gives every gift (10b-11a)</a:t>
            </a:r>
            <a:endParaRPr lang="en-US" smtClean="0">
              <a:cs typeface="+mj-cs"/>
            </a:endParaRPr>
          </a:p>
        </p:txBody>
      </p:sp>
      <p:sp>
        <p:nvSpPr>
          <p:cNvPr id="488452" name="Text Box 4"/>
          <p:cNvSpPr txBox="1">
            <a:spLocks noChangeArrowheads="1"/>
          </p:cNvSpPr>
          <p:nvPr/>
        </p:nvSpPr>
        <p:spPr bwMode="auto">
          <a:xfrm>
            <a:off x="0" y="1066800"/>
            <a:ext cx="9144000" cy="4478338"/>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92113">
              <a:defRPr sz="2400">
                <a:solidFill>
                  <a:schemeClr val="tx1"/>
                </a:solidFill>
                <a:latin typeface="Arial" charset="0"/>
                <a:ea typeface="ＭＳ Ｐゴシック" charset="0"/>
                <a:cs typeface="ＭＳ Ｐゴシック" charset="0"/>
              </a:defRPr>
            </a:lvl1pPr>
            <a:lvl2pPr marL="57785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200" b="1" smtClean="0">
                <a:solidFill>
                  <a:schemeClr val="bg1"/>
                </a:solidFill>
                <a:cs typeface="Arial" charset="0"/>
              </a:rPr>
              <a:t>and another the ability to </a:t>
            </a:r>
            <a:r>
              <a:rPr lang="en-US" sz="3200" b="1" smtClean="0">
                <a:solidFill>
                  <a:srgbClr val="FFFF00"/>
                </a:solidFill>
                <a:cs typeface="Arial" charset="0"/>
              </a:rPr>
              <a:t>prophesy</a:t>
            </a:r>
            <a:r>
              <a:rPr lang="en-US" sz="3200" b="1" smtClean="0">
                <a:solidFill>
                  <a:schemeClr val="bg1"/>
                </a:solidFill>
                <a:cs typeface="Arial" charset="0"/>
              </a:rPr>
              <a:t>.  He gives someone else the ability to </a:t>
            </a:r>
            <a:r>
              <a:rPr lang="en-US" sz="3200" b="1" smtClean="0">
                <a:solidFill>
                  <a:srgbClr val="FFFF00"/>
                </a:solidFill>
                <a:cs typeface="Arial" charset="0"/>
              </a:rPr>
              <a:t>discern</a:t>
            </a:r>
            <a:r>
              <a:rPr lang="en-US" sz="3200" b="1" smtClean="0">
                <a:solidFill>
                  <a:schemeClr val="bg1"/>
                </a:solidFill>
                <a:cs typeface="Arial" charset="0"/>
              </a:rPr>
              <a:t> whether a message is from the Spirit of God or from another spirit. Still another person is given the ability to </a:t>
            </a:r>
            <a:r>
              <a:rPr lang="en-US" sz="3200" b="1" smtClean="0">
                <a:solidFill>
                  <a:srgbClr val="FFFF00"/>
                </a:solidFill>
                <a:cs typeface="Arial" charset="0"/>
              </a:rPr>
              <a:t>speak in unknown languages</a:t>
            </a:r>
            <a:r>
              <a:rPr lang="en-US" sz="3200" b="1" smtClean="0">
                <a:solidFill>
                  <a:schemeClr val="bg1"/>
                </a:solidFill>
                <a:cs typeface="Arial" charset="0"/>
              </a:rPr>
              <a:t>,* while another is given the ability to </a:t>
            </a:r>
            <a:r>
              <a:rPr lang="en-US" sz="3200" b="1" smtClean="0">
                <a:solidFill>
                  <a:srgbClr val="FFFF00"/>
                </a:solidFill>
                <a:cs typeface="Arial" charset="0"/>
              </a:rPr>
              <a:t>interpret</a:t>
            </a:r>
            <a:r>
              <a:rPr lang="en-US" sz="3200" b="1" smtClean="0">
                <a:solidFill>
                  <a:schemeClr val="bg1"/>
                </a:solidFill>
                <a:cs typeface="Arial" charset="0"/>
              </a:rPr>
              <a:t> what is being said. </a:t>
            </a:r>
            <a:r>
              <a:rPr lang="en-US" sz="3200" b="1" baseline="30000" smtClean="0">
                <a:solidFill>
                  <a:schemeClr val="bg1"/>
                </a:solidFill>
                <a:cs typeface="Arial" charset="0"/>
              </a:rPr>
              <a:t>11</a:t>
            </a:r>
            <a:r>
              <a:rPr lang="en-US" sz="3200" b="1" smtClean="0">
                <a:solidFill>
                  <a:schemeClr val="bg1"/>
                </a:solidFill>
                <a:cs typeface="Arial" charset="0"/>
              </a:rPr>
              <a:t>It is the one and only Spirit who distributes all these gifts.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2" descr="image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507" name="Rectangle 3"/>
          <p:cNvSpPr>
            <a:spLocks noGrp="1" noChangeArrowheads="1"/>
          </p:cNvSpPr>
          <p:nvPr>
            <p:ph type="title" idx="4294967295"/>
          </p:nvPr>
        </p:nvSpPr>
        <p:spPr>
          <a:xfrm>
            <a:off x="762000" y="5715000"/>
            <a:ext cx="7772400" cy="1143000"/>
          </a:xfrm>
          <a:effectLst>
            <a:outerShdw blurRad="63500" dist="35921" dir="2700000" algn="ctr" rotWithShape="0">
              <a:srgbClr val="000000">
                <a:alpha val="74998"/>
              </a:srgbClr>
            </a:outerShdw>
          </a:effectLst>
        </p:spPr>
        <p:txBody>
          <a:bodyPr/>
          <a:lstStyle/>
          <a:p>
            <a:pPr eaLnBrk="1" hangingPunct="1">
              <a:defRPr/>
            </a:pPr>
            <a:r>
              <a:rPr lang="en-US" sz="4400" b="0" smtClean="0">
                <a:cs typeface="+mj-cs"/>
              </a:rPr>
              <a:t>The Newest USN Ship</a:t>
            </a:r>
            <a:endParaRPr lang="en-US" b="0"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2" descr="Bible1"/>
          <p:cNvPicPr>
            <a:picLocks noChangeAspect="1" noChangeArrowheads="1"/>
          </p:cNvPicPr>
          <p:nvPr/>
        </p:nvPicPr>
        <p:blipFill>
          <a:blip r:embed="rId3">
            <a:lum bright="-3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0499" name="Rectangle 3"/>
          <p:cNvSpPr>
            <a:spLocks noGrp="1" noChangeArrowheads="1"/>
          </p:cNvSpPr>
          <p:nvPr>
            <p:ph type="ctrTitle"/>
          </p:nvPr>
        </p:nvSpPr>
        <p:spPr>
          <a:xfrm>
            <a:off x="0" y="152400"/>
            <a:ext cx="9144000" cy="762000"/>
          </a:xfrm>
          <a:effectLst>
            <a:outerShdw blurRad="63500" dist="35921" dir="2700000" algn="ctr" rotWithShape="0">
              <a:schemeClr val="tx1">
                <a:alpha val="74998"/>
              </a:schemeClr>
            </a:outerShdw>
          </a:effectLst>
        </p:spPr>
        <p:txBody>
          <a:bodyPr/>
          <a:lstStyle/>
          <a:p>
            <a:pPr eaLnBrk="1" hangingPunct="1">
              <a:defRPr/>
            </a:pPr>
            <a:r>
              <a:rPr lang="en-US" sz="3600" b="0" smtClean="0">
                <a:solidFill>
                  <a:srgbClr val="FFFFFF"/>
                </a:solidFill>
                <a:effectLst>
                  <a:outerShdw blurRad="38100" dist="38100" dir="2700000" algn="tl">
                    <a:srgbClr val="808080"/>
                  </a:outerShdw>
                </a:effectLst>
                <a:cs typeface="+mj-cs"/>
              </a:rPr>
              <a:t>The Spirit alone chose the gift you got (11b)</a:t>
            </a:r>
            <a:endParaRPr lang="en-US" smtClean="0">
              <a:cs typeface="+mj-cs"/>
            </a:endParaRPr>
          </a:p>
        </p:txBody>
      </p:sp>
      <p:sp>
        <p:nvSpPr>
          <p:cNvPr id="490500" name="Text Box 4"/>
          <p:cNvSpPr txBox="1">
            <a:spLocks noChangeArrowheads="1"/>
          </p:cNvSpPr>
          <p:nvPr/>
        </p:nvSpPr>
        <p:spPr bwMode="auto">
          <a:xfrm>
            <a:off x="0" y="1066800"/>
            <a:ext cx="9144000" cy="1066800"/>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92113">
              <a:defRPr sz="2400">
                <a:solidFill>
                  <a:schemeClr val="tx1"/>
                </a:solidFill>
                <a:latin typeface="Arial" charset="0"/>
                <a:ea typeface="ＭＳ Ｐゴシック" charset="0"/>
                <a:cs typeface="ＭＳ Ｐゴシック" charset="0"/>
              </a:defRPr>
            </a:lvl1pPr>
            <a:lvl2pPr marL="57785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200" b="1" i="1" smtClean="0">
                <a:solidFill>
                  <a:srgbClr val="FFFF00"/>
                </a:solidFill>
                <a:cs typeface="Arial" charset="0"/>
              </a:rPr>
              <a:t>He alone decides which gift each person should have.</a:t>
            </a:r>
            <a:endParaRPr lang="en-US" sz="3200" smtClean="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49" name="Picture 3" descr="puzzlepiecema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91050" y="0"/>
            <a:ext cx="4552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0" name="Picture 5" descr="dov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73988" y="0"/>
            <a:ext cx="13700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282" name="Rectangle 2"/>
          <p:cNvSpPr>
            <a:spLocks noGrp="1" noChangeArrowheads="1"/>
          </p:cNvSpPr>
          <p:nvPr>
            <p:ph type="title" idx="4294967295"/>
          </p:nvPr>
        </p:nvSpPr>
        <p:spPr>
          <a:xfrm>
            <a:off x="152400" y="457200"/>
            <a:ext cx="4114800" cy="5029200"/>
          </a:xfrm>
        </p:spPr>
        <p:txBody>
          <a:bodyPr/>
          <a:lstStyle/>
          <a:p>
            <a:pPr eaLnBrk="1" hangingPunct="1">
              <a:defRPr/>
            </a:pPr>
            <a:r>
              <a:rPr lang="en-US" sz="4400" dirty="0" smtClean="0">
                <a:cs typeface="+mj-cs"/>
              </a:rPr>
              <a:t>I.  One evidence of the Spirit</a:t>
            </a:r>
            <a:r>
              <a:rPr lang="fr-FR" altLang="ja-JP" sz="4400" dirty="0" smtClean="0">
                <a:cs typeface="+mj-cs"/>
              </a:rPr>
              <a:t>'</a:t>
            </a:r>
            <a:r>
              <a:rPr lang="en-US" sz="4400" dirty="0" smtClean="0">
                <a:cs typeface="+mj-cs"/>
              </a:rPr>
              <a:t>s work in your life is your </a:t>
            </a:r>
            <a:r>
              <a:rPr lang="en-US" sz="4400" dirty="0" smtClean="0">
                <a:solidFill>
                  <a:srgbClr val="FFFF00"/>
                </a:solidFill>
                <a:cs typeface="+mj-cs"/>
              </a:rPr>
              <a:t>spiritual</a:t>
            </a:r>
            <a:r>
              <a:rPr lang="en-US" sz="4400" dirty="0" smtClean="0">
                <a:cs typeface="+mj-cs"/>
              </a:rPr>
              <a:t> gift </a:t>
            </a:r>
            <a:br>
              <a:rPr lang="en-US" sz="4400" dirty="0" smtClean="0">
                <a:cs typeface="+mj-cs"/>
              </a:rPr>
            </a:br>
            <a:r>
              <a:rPr lang="en-US" sz="4400" dirty="0" smtClean="0">
                <a:cs typeface="+mj-cs"/>
              </a:rPr>
              <a:t>(1 Cor. 12:7-11)</a:t>
            </a:r>
            <a:endParaRPr lang="en-US" dirty="0" smtClean="0">
              <a:cs typeface="+mj-cs"/>
            </a:endParaRPr>
          </a:p>
        </p:txBody>
      </p:sp>
      <p:sp>
        <p:nvSpPr>
          <p:cNvPr id="481286" name="Rectangle 6"/>
          <p:cNvSpPr>
            <a:spLocks noChangeArrowheads="1"/>
          </p:cNvSpPr>
          <p:nvPr/>
        </p:nvSpPr>
        <p:spPr bwMode="auto">
          <a:xfrm>
            <a:off x="4648200" y="5715000"/>
            <a:ext cx="449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ja-JP" altLang="en-US" b="1" i="1"/>
              <a:t>“</a:t>
            </a:r>
            <a:r>
              <a:rPr lang="en-US" b="1" i="1"/>
              <a:t>A spiritual gift is given to each of us so we can help each other</a:t>
            </a:r>
            <a:r>
              <a:rPr lang="ja-JP" altLang="en-US" b="1" i="1"/>
              <a:t>”</a:t>
            </a:r>
            <a:r>
              <a:rPr lang="en-US" b="1" i="1"/>
              <a:t> (1 Cor. 12:7 NLT)</a:t>
            </a:r>
            <a:endParaRPr lang="en-US" sz="2000" b="1" i="1"/>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ctrTitle"/>
          </p:nvPr>
        </p:nvSpPr>
        <p:spPr>
          <a:xfrm>
            <a:off x="533400" y="304800"/>
            <a:ext cx="8305800" cy="1905000"/>
          </a:xfrm>
        </p:spPr>
        <p:txBody>
          <a:bodyPr/>
          <a:lstStyle/>
          <a:p>
            <a:pPr algn="l" eaLnBrk="1" hangingPunct="1">
              <a:defRPr/>
            </a:pPr>
            <a:r>
              <a:rPr lang="en-US" smtClean="0">
                <a:cs typeface="+mj-cs"/>
              </a:rPr>
              <a:t>II. We should use our gifts by </a:t>
            </a:r>
            <a:r>
              <a:rPr lang="en-US" smtClean="0">
                <a:solidFill>
                  <a:srgbClr val="FFFF00"/>
                </a:solidFill>
                <a:cs typeface="+mj-cs"/>
              </a:rPr>
              <a:t>speaking</a:t>
            </a:r>
            <a:r>
              <a:rPr lang="en-US" smtClean="0">
                <a:cs typeface="+mj-cs"/>
              </a:rPr>
              <a:t> for God or </a:t>
            </a:r>
            <a:r>
              <a:rPr lang="en-US" smtClean="0">
                <a:solidFill>
                  <a:srgbClr val="FFFF00"/>
                </a:solidFill>
                <a:cs typeface="+mj-cs"/>
              </a:rPr>
              <a:t>serving</a:t>
            </a:r>
            <a:r>
              <a:rPr lang="en-US" smtClean="0">
                <a:cs typeface="+mj-cs"/>
              </a:rPr>
              <a:t> in His strength (1 Pet. 4:10-11).</a:t>
            </a:r>
            <a:endParaRPr lang="en-US" b="0" smtClean="0">
              <a:solidFill>
                <a:schemeClr val="tx1"/>
              </a:solidFill>
              <a:latin typeface="Times" charset="0"/>
              <a:cs typeface="+mj-cs"/>
            </a:endParaRPr>
          </a:p>
        </p:txBody>
      </p:sp>
      <p:pic>
        <p:nvPicPr>
          <p:cNvPr id="208898" name="Picture 4" descr="potinhishand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2659063"/>
            <a:ext cx="5192713"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2" descr="cross_on_blu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800" y="-152400"/>
            <a:ext cx="91948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noChangeArrowheads="1"/>
          </p:cNvSpPr>
          <p:nvPr>
            <p:ph type="ctrTitle"/>
          </p:nvPr>
        </p:nvSpPr>
        <p:spPr>
          <a:xfrm>
            <a:off x="685800" y="0"/>
            <a:ext cx="7772400" cy="685800"/>
          </a:xfrm>
          <a:solidFill>
            <a:schemeClr val="bg2"/>
          </a:solidFill>
          <a:ln>
            <a:solidFill>
              <a:schemeClr val="tx2"/>
            </a:solidFill>
            <a:miter lim="800000"/>
            <a:headEnd/>
            <a:tailEnd/>
          </a:ln>
        </p:spPr>
        <p:txBody>
          <a:bodyPr/>
          <a:lstStyle/>
          <a:p>
            <a:pPr eaLnBrk="1" hangingPunct="1">
              <a:defRPr/>
            </a:pPr>
            <a:r>
              <a:rPr lang="en-US" b="1" smtClean="0">
                <a:cs typeface="+mj-cs"/>
              </a:rPr>
              <a:t>1 Peter 4:10</a:t>
            </a:r>
            <a:r>
              <a:rPr lang="en-US" sz="3200" b="1" smtClean="0">
                <a:cs typeface="+mj-cs"/>
              </a:rPr>
              <a:t> (NIV)</a:t>
            </a:r>
            <a:endParaRPr lang="en-US" smtClean="0">
              <a:cs typeface="+mj-cs"/>
            </a:endParaRPr>
          </a:p>
        </p:txBody>
      </p:sp>
      <p:sp>
        <p:nvSpPr>
          <p:cNvPr id="34823" name="Rectangle 7"/>
          <p:cNvSpPr>
            <a:spLocks noChangeArrowheads="1"/>
          </p:cNvSpPr>
          <p:nvPr/>
        </p:nvSpPr>
        <p:spPr bwMode="auto">
          <a:xfrm>
            <a:off x="685800" y="1752600"/>
            <a:ext cx="7848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hlink"/>
              </a:buClr>
              <a:buSzPct val="120000"/>
              <a:defRPr/>
            </a:pPr>
            <a:r>
              <a:rPr lang="ja-JP" altLang="en-US" sz="3600" b="1" dirty="0">
                <a:effectLst>
                  <a:outerShdw blurRad="38100" dist="38100" dir="2700000" algn="tl">
                    <a:srgbClr val="000000"/>
                  </a:outerShdw>
                </a:effectLst>
                <a:latin typeface="Arial"/>
              </a:rPr>
              <a:t>“</a:t>
            </a:r>
            <a:r>
              <a:rPr lang="en-US" sz="3600" b="1" dirty="0">
                <a:effectLst>
                  <a:outerShdw blurRad="38100" dist="38100" dir="2700000" algn="tl">
                    <a:srgbClr val="000000"/>
                  </a:outerShdw>
                </a:effectLst>
                <a:latin typeface="Tahoma" charset="0"/>
              </a:rPr>
              <a:t>Each one should use whatever gift he has received to serve others, faithfully administering God</a:t>
            </a:r>
            <a:r>
              <a:rPr lang="fr-FR" altLang="ja-JP" sz="3600" b="1" dirty="0">
                <a:effectLst>
                  <a:outerShdw blurRad="38100" dist="38100" dir="2700000" algn="tl">
                    <a:srgbClr val="000000"/>
                  </a:outerShdw>
                </a:effectLst>
                <a:latin typeface="Arial"/>
              </a:rPr>
              <a:t>'</a:t>
            </a:r>
            <a:r>
              <a:rPr lang="en-US" sz="3600" b="1" dirty="0">
                <a:effectLst>
                  <a:outerShdw blurRad="38100" dist="38100" dir="2700000" algn="tl">
                    <a:srgbClr val="000000"/>
                  </a:outerShdw>
                </a:effectLst>
                <a:latin typeface="Tahoma" charset="0"/>
              </a:rPr>
              <a:t>s grace in its various forms.</a:t>
            </a:r>
            <a:r>
              <a:rPr lang="ja-JP" altLang="en-US" sz="3600" b="1" dirty="0">
                <a:effectLst>
                  <a:outerShdw blurRad="38100" dist="38100" dir="2700000" algn="tl">
                    <a:srgbClr val="000000"/>
                  </a:outerShdw>
                </a:effectLst>
                <a:latin typeface="Arial"/>
              </a:rPr>
              <a:t>”</a:t>
            </a:r>
            <a:endParaRPr lang="en-US" sz="3600" b="1" dirty="0">
              <a:effectLst>
                <a:outerShdw blurRad="38100" dist="38100" dir="2700000" algn="tl">
                  <a:srgbClr val="000000"/>
                </a:outerShdw>
              </a:effectLst>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69" name="Picture 2" descr="cross_on_blu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800" y="-152400"/>
            <a:ext cx="91948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6643" name="Rectangle 3"/>
          <p:cNvSpPr>
            <a:spLocks noGrp="1" noChangeArrowheads="1"/>
          </p:cNvSpPr>
          <p:nvPr>
            <p:ph type="ctrTitle"/>
          </p:nvPr>
        </p:nvSpPr>
        <p:spPr>
          <a:xfrm>
            <a:off x="685800" y="0"/>
            <a:ext cx="7772400" cy="685800"/>
          </a:xfrm>
          <a:solidFill>
            <a:schemeClr val="bg2"/>
          </a:solidFill>
          <a:ln>
            <a:solidFill>
              <a:schemeClr val="tx2"/>
            </a:solidFill>
            <a:miter lim="800000"/>
            <a:headEnd/>
            <a:tailEnd/>
          </a:ln>
        </p:spPr>
        <p:txBody>
          <a:bodyPr/>
          <a:lstStyle/>
          <a:p>
            <a:pPr eaLnBrk="1" hangingPunct="1">
              <a:defRPr/>
            </a:pPr>
            <a:r>
              <a:rPr lang="en-US" b="1" smtClean="0">
                <a:cs typeface="+mj-cs"/>
              </a:rPr>
              <a:t>1 Peter 4:11</a:t>
            </a:r>
            <a:r>
              <a:rPr lang="en-US" sz="3200" b="1" smtClean="0">
                <a:cs typeface="+mj-cs"/>
              </a:rPr>
              <a:t> (NIV)</a:t>
            </a:r>
            <a:endParaRPr lang="en-US" smtClean="0">
              <a:cs typeface="+mj-cs"/>
            </a:endParaRPr>
          </a:p>
        </p:txBody>
      </p:sp>
      <p:sp>
        <p:nvSpPr>
          <p:cNvPr id="496644" name="Rectangle 4"/>
          <p:cNvSpPr>
            <a:spLocks noChangeArrowheads="1"/>
          </p:cNvSpPr>
          <p:nvPr/>
        </p:nvSpPr>
        <p:spPr bwMode="auto">
          <a:xfrm>
            <a:off x="685800" y="1752600"/>
            <a:ext cx="7848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hlink"/>
              </a:buClr>
              <a:buSzPct val="120000"/>
              <a:defRPr/>
            </a:pPr>
            <a:r>
              <a:rPr lang="ja-JP" altLang="en-US" sz="3600" b="1">
                <a:effectLst>
                  <a:outerShdw blurRad="38100" dist="38100" dir="2700000" algn="tl">
                    <a:srgbClr val="000000"/>
                  </a:outerShdw>
                </a:effectLst>
                <a:latin typeface="Arial"/>
              </a:rPr>
              <a:t>“</a:t>
            </a:r>
            <a:r>
              <a:rPr lang="en-US" sz="3600" b="1">
                <a:effectLst>
                  <a:outerShdw blurRad="38100" dist="38100" dir="2700000" algn="tl">
                    <a:srgbClr val="000000"/>
                  </a:outerShdw>
                </a:effectLst>
                <a:latin typeface="Tahoma" charset="0"/>
              </a:rPr>
              <a:t>If anyone </a:t>
            </a:r>
            <a:r>
              <a:rPr lang="en-US" sz="3600" b="1" u="sng">
                <a:effectLst>
                  <a:outerShdw blurRad="38100" dist="38100" dir="2700000" algn="tl">
                    <a:srgbClr val="000000"/>
                  </a:outerShdw>
                </a:effectLst>
                <a:latin typeface="Tahoma" charset="0"/>
              </a:rPr>
              <a:t>speaks</a:t>
            </a:r>
            <a:r>
              <a:rPr lang="en-US" sz="3600" b="1">
                <a:effectLst>
                  <a:outerShdw blurRad="38100" dist="38100" dir="2700000" algn="tl">
                    <a:srgbClr val="000000"/>
                  </a:outerShdw>
                </a:effectLst>
                <a:latin typeface="Tahoma" charset="0"/>
              </a:rPr>
              <a:t>, he should do it as one speaking the very words of God.  If anyone </a:t>
            </a:r>
            <a:r>
              <a:rPr lang="en-US" sz="3600" b="1" u="sng">
                <a:effectLst>
                  <a:outerShdw blurRad="38100" dist="38100" dir="2700000" algn="tl">
                    <a:srgbClr val="000000"/>
                  </a:outerShdw>
                </a:effectLst>
                <a:latin typeface="Tahoma" charset="0"/>
              </a:rPr>
              <a:t>serves</a:t>
            </a:r>
            <a:r>
              <a:rPr lang="en-US" sz="3600" b="1">
                <a:effectLst>
                  <a:outerShdw blurRad="38100" dist="38100" dir="2700000" algn="tl">
                    <a:srgbClr val="000000"/>
                  </a:outerShdw>
                </a:effectLst>
                <a:latin typeface="Tahoma" charset="0"/>
              </a:rPr>
              <a:t>, he should do it with the strength God provides, so that in all things God may be praised through Jesus Christ.  To him be glory forever and ever.  Amen.</a:t>
            </a:r>
            <a:r>
              <a:rPr lang="ja-JP" altLang="en-US" sz="3600" b="1">
                <a:effectLst>
                  <a:outerShdw blurRad="38100" dist="38100" dir="2700000" algn="tl">
                    <a:srgbClr val="000000"/>
                  </a:outerShdw>
                </a:effectLst>
                <a:latin typeface="Arial"/>
              </a:rPr>
              <a:t>”</a:t>
            </a:r>
            <a:endParaRPr lang="en-US" sz="3600" b="1">
              <a:effectLst>
                <a:outerShdw blurRad="38100" dist="38100" dir="2700000" algn="tl">
                  <a:srgbClr val="000000"/>
                </a:outerShdw>
              </a:effectLst>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Group 1026"/>
          <p:cNvGraphicFramePr>
            <a:graphicFrameLocks noGrp="1"/>
          </p:cNvGraphicFramePr>
          <p:nvPr/>
        </p:nvGraphicFramePr>
        <p:xfrm>
          <a:off x="990600" y="1854200"/>
          <a:ext cx="7315200" cy="4532949"/>
        </p:xfrm>
        <a:graphic>
          <a:graphicData uri="http://schemas.openxmlformats.org/drawingml/2006/table">
            <a:tbl>
              <a:tblPr>
                <a:effectLst>
                  <a:outerShdw blurRad="50800" dist="38100" dir="2700000" algn="tl" rotWithShape="0">
                    <a:srgbClr val="000000">
                      <a:alpha val="43000"/>
                    </a:srgbClr>
                  </a:outerShdw>
                </a:effectLst>
              </a:tblPr>
              <a:tblGrid>
                <a:gridCol w="3657600"/>
                <a:gridCol w="3657600"/>
              </a:tblGrid>
              <a:tr h="736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smtClean="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rPr>
                        <a:t>Speaking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gs>
                        <a:gs pos="100000">
                          <a:schemeClr val="accent4"/>
                        </a:gs>
                      </a:gsLst>
                      <a:path path="rect">
                        <a:fillToRect l="50000" t="50000" r="50000" b="50000"/>
                      </a:path>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smtClean="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rPr>
                        <a:t>Serving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gs>
                        <a:gs pos="100000">
                          <a:schemeClr val="accent4"/>
                        </a:gs>
                      </a:gsLst>
                      <a:path path="rect">
                        <a:fillToRect l="50000" t="50000" r="50000" b="50000"/>
                      </a:path>
                      <a:tileRect/>
                    </a:gradFill>
                  </a:tcPr>
                </a:tc>
              </a:tr>
              <a:tr h="738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smtClean="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rPr>
                        <a:t>Teaching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rPr>
                        <a:t>Administering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tr>
              <a:tr h="736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rPr>
                        <a:t>Evangelism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rPr>
                        <a:t>Faith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tr>
              <a:tr h="760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rPr>
                        <a:t>Pastor-Teacher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rPr>
                        <a:t>Giving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tr>
              <a:tr h="738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rPr>
                        <a:t>Encouraging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rPr>
                        <a:t>Service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tr>
              <a:tr h="736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1" i="0" u="none" strike="noStrike" cap="none" normalizeH="0" baseline="0" dirty="0" smtClean="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95000"/>
                        <a:lumOff val="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smtClean="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rPr>
                        <a:t>Mercy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tr>
            </a:tbl>
          </a:graphicData>
        </a:graphic>
      </p:graphicFrame>
      <p:sp>
        <p:nvSpPr>
          <p:cNvPr id="214018" name="Rectangle 1050"/>
          <p:cNvSpPr>
            <a:spLocks noChangeArrowheads="1"/>
          </p:cNvSpPr>
          <p:nvPr/>
        </p:nvSpPr>
        <p:spPr bwMode="auto">
          <a:xfrm>
            <a:off x="8502650" y="762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FFFF"/>
                </a:solidFill>
                <a:cs typeface="Arial" charset="0"/>
              </a:rPr>
              <a:t>47</a:t>
            </a:r>
          </a:p>
        </p:txBody>
      </p:sp>
      <p:sp>
        <p:nvSpPr>
          <p:cNvPr id="214019" name="Rectangle 1053"/>
          <p:cNvSpPr>
            <a:spLocks noChangeArrowheads="1"/>
          </p:cNvSpPr>
          <p:nvPr/>
        </p:nvSpPr>
        <p:spPr bwMode="auto">
          <a:xfrm>
            <a:off x="4572000" y="1600200"/>
            <a:ext cx="152400" cy="5029200"/>
          </a:xfrm>
          <a:prstGeom prst="rect">
            <a:avLst/>
          </a:prstGeom>
          <a:solidFill>
            <a:srgbClr val="000000"/>
          </a:solidFill>
          <a:ln w="9525">
            <a:solidFill>
              <a:schemeClr val="tx1"/>
            </a:solidFill>
            <a:miter lim="800000"/>
            <a:headEnd/>
            <a:tailEnd/>
          </a:ln>
        </p:spPr>
        <p:txBody>
          <a:bodyPr wrap="none" anchor="ctr"/>
          <a:lstStyle/>
          <a:p>
            <a:endParaRPr lang="en-US">
              <a:solidFill>
                <a:srgbClr val="000000"/>
              </a:solidFill>
            </a:endParaRPr>
          </a:p>
        </p:txBody>
      </p:sp>
      <p:pic>
        <p:nvPicPr>
          <p:cNvPr id="214020" name="Picture 5" descr="body_of_Christ2.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5" name="Title 33"/>
          <p:cNvSpPr>
            <a:spLocks noGrp="1"/>
          </p:cNvSpPr>
          <p:nvPr>
            <p:ph type="title" idx="4294967295"/>
          </p:nvPr>
        </p:nvSpPr>
        <p:spPr>
          <a:xfrm>
            <a:off x="3124200" y="0"/>
            <a:ext cx="3352800" cy="1752600"/>
          </a:xfrm>
        </p:spPr>
        <p:txBody>
          <a:bodyPr/>
          <a:lstStyle/>
          <a:p>
            <a:pPr eaLnBrk="1" hangingPunct="1">
              <a:defRPr/>
            </a:pPr>
            <a:r>
              <a:rPr lang="en-US" sz="3600" b="0">
                <a:latin typeface="Arial" charset="0"/>
                <a:cs typeface="Arial" charset="0"/>
              </a:rPr>
              <a:t>Categories of Gifts </a:t>
            </a:r>
            <a:br>
              <a:rPr lang="en-US" sz="3600" b="0">
                <a:latin typeface="Arial" charset="0"/>
                <a:cs typeface="Arial" charset="0"/>
              </a:rPr>
            </a:br>
            <a:r>
              <a:rPr lang="en-US" sz="3600" b="0">
                <a:latin typeface="Arial" charset="0"/>
                <a:cs typeface="Arial" charset="0"/>
              </a:rPr>
              <a:t>(1 Peter 4:11)</a:t>
            </a:r>
            <a:endParaRPr lang="en-US">
              <a:latin typeface="Arial" charset="0"/>
            </a:endParaRPr>
          </a:p>
        </p:txBody>
      </p:sp>
      <p:sp>
        <p:nvSpPr>
          <p:cNvPr id="7" name="AutoShape 25"/>
          <p:cNvSpPr>
            <a:spLocks noChangeArrowheads="1"/>
          </p:cNvSpPr>
          <p:nvPr/>
        </p:nvSpPr>
        <p:spPr bwMode="auto">
          <a:xfrm>
            <a:off x="1066800" y="0"/>
            <a:ext cx="2819400" cy="2057400"/>
          </a:xfrm>
          <a:prstGeom prst="downArrow">
            <a:avLst>
              <a:gd name="adj1" fmla="val 50000"/>
              <a:gd name="adj2" fmla="val 25000"/>
            </a:avLst>
          </a:prstGeom>
          <a:gradFill rotWithShape="1">
            <a:gsLst>
              <a:gs pos="0">
                <a:srgbClr val="FFFFFF"/>
              </a:gs>
              <a:gs pos="100000">
                <a:srgbClr val="FFFF00"/>
              </a:gs>
            </a:gsLst>
            <a:lin ang="5100000"/>
          </a:gradFill>
          <a:ln w="9525">
            <a:solidFill>
              <a:schemeClr val="tx1"/>
            </a:solidFill>
            <a:miter lim="800000"/>
            <a:headEnd/>
            <a:tailEnd/>
          </a:ln>
        </p:spPr>
        <p:txBody>
          <a:bodyPr wrap="none" anchor="ctr"/>
          <a:lstStyle/>
          <a:p>
            <a:pPr algn="ctr"/>
            <a:r>
              <a:rPr lang="en-US" sz="2800">
                <a:solidFill>
                  <a:schemeClr val="tx2"/>
                </a:solidFill>
                <a:cs typeface="Arial" charset="0"/>
              </a:rPr>
              <a:t>Get</a:t>
            </a:r>
          </a:p>
          <a:p>
            <a:pPr algn="ctr"/>
            <a:r>
              <a:rPr lang="en-US" sz="2800">
                <a:solidFill>
                  <a:schemeClr val="tx2"/>
                </a:solidFill>
                <a:cs typeface="Arial" charset="0"/>
              </a:rPr>
              <a:t> words </a:t>
            </a:r>
            <a:br>
              <a:rPr lang="en-US" sz="2800">
                <a:solidFill>
                  <a:schemeClr val="tx2"/>
                </a:solidFill>
                <a:cs typeface="Arial" charset="0"/>
              </a:rPr>
            </a:br>
            <a:r>
              <a:rPr lang="en-US" sz="2800">
                <a:solidFill>
                  <a:schemeClr val="tx2"/>
                </a:solidFill>
                <a:cs typeface="Arial" charset="0"/>
              </a:rPr>
              <a:t>from </a:t>
            </a:r>
            <a:br>
              <a:rPr lang="en-US" sz="2800">
                <a:solidFill>
                  <a:schemeClr val="tx2"/>
                </a:solidFill>
                <a:cs typeface="Arial" charset="0"/>
              </a:rPr>
            </a:br>
            <a:r>
              <a:rPr lang="en-US" sz="2800">
                <a:solidFill>
                  <a:schemeClr val="tx2"/>
                </a:solidFill>
                <a:cs typeface="Arial" charset="0"/>
              </a:rPr>
              <a:t>God</a:t>
            </a:r>
          </a:p>
        </p:txBody>
      </p:sp>
      <p:sp>
        <p:nvSpPr>
          <p:cNvPr id="214023" name="AutoShape 28"/>
          <p:cNvSpPr>
            <a:spLocks noChangeArrowheads="1"/>
          </p:cNvSpPr>
          <p:nvPr/>
        </p:nvSpPr>
        <p:spPr bwMode="auto">
          <a:xfrm>
            <a:off x="5638800" y="0"/>
            <a:ext cx="2819400" cy="2057400"/>
          </a:xfrm>
          <a:prstGeom prst="downArrow">
            <a:avLst>
              <a:gd name="adj1" fmla="val 50000"/>
              <a:gd name="adj2" fmla="val 25000"/>
            </a:avLst>
          </a:prstGeom>
          <a:gradFill rotWithShape="1">
            <a:gsLst>
              <a:gs pos="0">
                <a:srgbClr val="FFFFFF"/>
              </a:gs>
              <a:gs pos="100000">
                <a:srgbClr val="FFFF00"/>
              </a:gs>
            </a:gsLst>
            <a:lin ang="5100000"/>
          </a:gradFill>
          <a:ln w="9525">
            <a:solidFill>
              <a:schemeClr val="tx1"/>
            </a:solidFill>
            <a:miter lim="800000"/>
            <a:headEnd/>
            <a:tailEnd/>
          </a:ln>
        </p:spPr>
        <p:txBody>
          <a:bodyPr wrap="none" anchor="ctr"/>
          <a:lstStyle/>
          <a:p>
            <a:pPr algn="ctr"/>
            <a:r>
              <a:rPr lang="en-US" sz="2800">
                <a:solidFill>
                  <a:schemeClr val="tx2"/>
                </a:solidFill>
                <a:cs typeface="Arial" charset="0"/>
              </a:rPr>
              <a:t>Get</a:t>
            </a:r>
          </a:p>
          <a:p>
            <a:pPr algn="ctr"/>
            <a:r>
              <a:rPr lang="en-US" sz="2800">
                <a:solidFill>
                  <a:schemeClr val="tx2"/>
                </a:solidFill>
                <a:cs typeface="Arial" charset="0"/>
              </a:rPr>
              <a:t> strength </a:t>
            </a:r>
            <a:br>
              <a:rPr lang="en-US" sz="2800">
                <a:solidFill>
                  <a:schemeClr val="tx2"/>
                </a:solidFill>
                <a:cs typeface="Arial" charset="0"/>
              </a:rPr>
            </a:br>
            <a:r>
              <a:rPr lang="en-US" sz="2800">
                <a:solidFill>
                  <a:schemeClr val="tx2"/>
                </a:solidFill>
                <a:cs typeface="Arial" charset="0"/>
              </a:rPr>
              <a:t>from </a:t>
            </a:r>
            <a:br>
              <a:rPr lang="en-US" sz="2800">
                <a:solidFill>
                  <a:schemeClr val="tx2"/>
                </a:solidFill>
                <a:cs typeface="Arial" charset="0"/>
              </a:rPr>
            </a:br>
            <a:r>
              <a:rPr lang="en-US" sz="2800">
                <a:solidFill>
                  <a:schemeClr val="tx2"/>
                </a:solidFill>
                <a:cs typeface="Arial" charset="0"/>
              </a:rPr>
              <a:t>God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6066" name="Rectangle 8"/>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216067" name="Picture 3"/>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76200" y="3600450"/>
            <a:ext cx="434340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6068" name="Picture 4" descr="redgift"/>
          <p:cNvPicPr>
            <a:picLocks noChangeAspect="1" noChangeArrowheads="1"/>
          </p:cNvPicPr>
          <p:nvPr/>
        </p:nvPicPr>
        <p:blipFill>
          <a:blip r:embed="rId5" cstate="screen">
            <a:extLst>
              <a:ext uri="{28A0092B-C50C-407E-A947-70E740481C1C}">
                <a14:useLocalDpi xmlns:a14="http://schemas.microsoft.com/office/drawing/2010/main"/>
              </a:ext>
            </a:extLst>
          </a:blip>
          <a:srcRect r="10625"/>
          <a:stretch>
            <a:fillRect/>
          </a:stretch>
        </p:blipFill>
        <p:spPr bwMode="auto">
          <a:xfrm>
            <a:off x="5938838" y="609600"/>
            <a:ext cx="3205162"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69" name="Picture 7" descr="gift_smythson_packagi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786313" y="3289300"/>
            <a:ext cx="4357687"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2"/>
          <p:cNvSpPr>
            <a:spLocks noGrp="1" noChangeArrowheads="1"/>
          </p:cNvSpPr>
          <p:nvPr>
            <p:ph type="title"/>
          </p:nvPr>
        </p:nvSpPr>
        <p:spPr>
          <a:xfrm>
            <a:off x="76200" y="76200"/>
            <a:ext cx="7239000" cy="1828800"/>
          </a:xfrm>
          <a:effectLst>
            <a:outerShdw blurRad="63500" dist="35921" dir="2700000" algn="ctr" rotWithShape="0">
              <a:schemeClr val="tx1">
                <a:alpha val="74998"/>
              </a:schemeClr>
            </a:outerShdw>
          </a:effectLst>
        </p:spPr>
        <p:txBody>
          <a:bodyPr/>
          <a:lstStyle/>
          <a:p>
            <a:pPr algn="l" eaLnBrk="1" hangingPunct="1">
              <a:defRPr/>
            </a:pPr>
            <a:r>
              <a:rPr lang="en-US" dirty="0" smtClean="0">
                <a:solidFill>
                  <a:schemeClr val="tx1"/>
                </a:solidFill>
                <a:latin typeface="Copperplate Gothic Light" charset="0"/>
                <a:cs typeface="+mj-cs"/>
              </a:rPr>
              <a:t>III.  God gave some believers a </a:t>
            </a:r>
            <a:r>
              <a:rPr lang="en-US" dirty="0" smtClean="0">
                <a:solidFill>
                  <a:srgbClr val="800080"/>
                </a:solidFill>
                <a:latin typeface="Copperplate Gothic Light" charset="0"/>
                <a:cs typeface="+mj-cs"/>
              </a:rPr>
              <a:t>speaking</a:t>
            </a:r>
            <a:r>
              <a:rPr lang="en-US" dirty="0" smtClean="0">
                <a:solidFill>
                  <a:schemeClr val="tx1"/>
                </a:solidFill>
                <a:latin typeface="Copperplate Gothic Light" charset="0"/>
                <a:cs typeface="+mj-cs"/>
              </a:rPr>
              <a:t> gift to be His special voice</a:t>
            </a:r>
            <a:endParaRPr lang="en-US" sz="3600" b="0" dirty="0" smtClean="0">
              <a:solidFill>
                <a:schemeClr val="tx1"/>
              </a:solidFill>
              <a:latin typeface="Times" charset="0"/>
              <a:cs typeface="+mj-cs"/>
            </a:endParaRPr>
          </a:p>
        </p:txBody>
      </p:sp>
      <p:grpSp>
        <p:nvGrpSpPr>
          <p:cNvPr id="13323" name="Group 11"/>
          <p:cNvGrpSpPr>
            <a:grpSpLocks/>
          </p:cNvGrpSpPr>
          <p:nvPr/>
        </p:nvGrpSpPr>
        <p:grpSpPr bwMode="auto">
          <a:xfrm>
            <a:off x="228600" y="2362200"/>
            <a:ext cx="2903538" cy="1447800"/>
            <a:chOff x="144" y="1488"/>
            <a:chExt cx="1296" cy="912"/>
          </a:xfrm>
        </p:grpSpPr>
        <p:sp>
          <p:nvSpPr>
            <p:cNvPr id="216078" name="AutoShape 9"/>
            <p:cNvSpPr>
              <a:spLocks noChangeArrowheads="1"/>
            </p:cNvSpPr>
            <p:nvPr/>
          </p:nvSpPr>
          <p:spPr bwMode="auto">
            <a:xfrm>
              <a:off x="144" y="1488"/>
              <a:ext cx="1296" cy="912"/>
            </a:xfrm>
            <a:prstGeom prst="wedgeRoundRectCallout">
              <a:avLst>
                <a:gd name="adj1" fmla="val 49074"/>
                <a:gd name="adj2" fmla="val 112060"/>
                <a:gd name="adj3" fmla="val 16667"/>
              </a:avLst>
            </a:prstGeom>
            <a:solidFill>
              <a:schemeClr val="hlink"/>
            </a:solidFill>
            <a:ln w="9525">
              <a:solidFill>
                <a:schemeClr val="tx1"/>
              </a:solidFill>
              <a:miter lim="800000"/>
              <a:headEnd/>
              <a:tailEnd/>
            </a:ln>
          </p:spPr>
          <p:txBody>
            <a:bodyPr wrap="none" anchor="ctr"/>
            <a:lstStyle/>
            <a:p>
              <a:pPr algn="ctr"/>
              <a:endParaRPr lang="en-US" sz="2800"/>
            </a:p>
          </p:txBody>
        </p:sp>
        <p:sp>
          <p:nvSpPr>
            <p:cNvPr id="216079" name="Text Box 10"/>
            <p:cNvSpPr txBox="1">
              <a:spLocks noChangeArrowheads="1"/>
            </p:cNvSpPr>
            <p:nvPr/>
          </p:nvSpPr>
          <p:spPr bwMode="auto">
            <a:xfrm>
              <a:off x="251" y="1584"/>
              <a:ext cx="1168" cy="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latin typeface="Comic Sans MS Bold" charset="0"/>
                </a:rPr>
                <a:t>God says to use your gift</a:t>
              </a:r>
            </a:p>
          </p:txBody>
        </p:sp>
      </p:grpSp>
      <p:grpSp>
        <p:nvGrpSpPr>
          <p:cNvPr id="13331" name="Group 19"/>
          <p:cNvGrpSpPr>
            <a:grpSpLocks/>
          </p:cNvGrpSpPr>
          <p:nvPr/>
        </p:nvGrpSpPr>
        <p:grpSpPr bwMode="auto">
          <a:xfrm>
            <a:off x="3779838" y="1981200"/>
            <a:ext cx="3240087" cy="1676400"/>
            <a:chOff x="2064" y="1248"/>
            <a:chExt cx="1778" cy="1056"/>
          </a:xfrm>
        </p:grpSpPr>
        <p:sp>
          <p:nvSpPr>
            <p:cNvPr id="216076" name="AutoShape 13"/>
            <p:cNvSpPr>
              <a:spLocks noChangeArrowheads="1"/>
            </p:cNvSpPr>
            <p:nvPr/>
          </p:nvSpPr>
          <p:spPr bwMode="auto">
            <a:xfrm>
              <a:off x="2064" y="1248"/>
              <a:ext cx="1728" cy="1056"/>
            </a:xfrm>
            <a:prstGeom prst="wedgeRoundRectCallout">
              <a:avLst>
                <a:gd name="adj1" fmla="val 78125"/>
                <a:gd name="adj2" fmla="val -51421"/>
                <a:gd name="adj3" fmla="val 16667"/>
              </a:avLst>
            </a:prstGeom>
            <a:solidFill>
              <a:schemeClr val="hlink"/>
            </a:solidFill>
            <a:ln w="9525">
              <a:solidFill>
                <a:schemeClr val="tx1"/>
              </a:solidFill>
              <a:miter lim="800000"/>
              <a:headEnd/>
              <a:tailEnd/>
            </a:ln>
          </p:spPr>
          <p:txBody>
            <a:bodyPr wrap="none" anchor="ctr"/>
            <a:lstStyle/>
            <a:p>
              <a:pPr algn="ctr"/>
              <a:endParaRPr lang="en-US" sz="2800"/>
            </a:p>
          </p:txBody>
        </p:sp>
        <p:sp>
          <p:nvSpPr>
            <p:cNvPr id="216077" name="Text Box 14"/>
            <p:cNvSpPr txBox="1">
              <a:spLocks noChangeArrowheads="1"/>
            </p:cNvSpPr>
            <p:nvPr/>
          </p:nvSpPr>
          <p:spPr bwMode="auto">
            <a:xfrm>
              <a:off x="2064" y="1344"/>
              <a:ext cx="1778" cy="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latin typeface="Comic Sans MS Bold" charset="0"/>
                </a:rPr>
                <a:t>I know.  That</a:t>
              </a:r>
              <a:r>
                <a:rPr lang="fr-FR" altLang="ja-JP" sz="2800" b="1">
                  <a:latin typeface="Comic Sans MS Bold" charset="0"/>
                </a:rPr>
                <a:t>'</a:t>
              </a:r>
              <a:r>
                <a:rPr lang="en-US" sz="2800" b="1">
                  <a:latin typeface="Comic Sans MS Bold" charset="0"/>
                </a:rPr>
                <a:t>s why I share my faith!</a:t>
              </a:r>
            </a:p>
          </p:txBody>
        </p:sp>
      </p:grpSp>
      <p:grpSp>
        <p:nvGrpSpPr>
          <p:cNvPr id="13330" name="Group 18"/>
          <p:cNvGrpSpPr>
            <a:grpSpLocks/>
          </p:cNvGrpSpPr>
          <p:nvPr/>
        </p:nvGrpSpPr>
        <p:grpSpPr bwMode="auto">
          <a:xfrm>
            <a:off x="3733800" y="5410200"/>
            <a:ext cx="2566988" cy="1447800"/>
            <a:chOff x="2352" y="3408"/>
            <a:chExt cx="1617" cy="912"/>
          </a:xfrm>
        </p:grpSpPr>
        <p:sp>
          <p:nvSpPr>
            <p:cNvPr id="216074" name="AutoShape 16"/>
            <p:cNvSpPr>
              <a:spLocks noChangeArrowheads="1"/>
            </p:cNvSpPr>
            <p:nvPr/>
          </p:nvSpPr>
          <p:spPr bwMode="auto">
            <a:xfrm>
              <a:off x="2400" y="3408"/>
              <a:ext cx="1435" cy="912"/>
            </a:xfrm>
            <a:prstGeom prst="wedgeRoundRectCallout">
              <a:avLst>
                <a:gd name="adj1" fmla="val 87838"/>
                <a:gd name="adj2" fmla="val -49560"/>
                <a:gd name="adj3" fmla="val 16667"/>
              </a:avLst>
            </a:prstGeom>
            <a:solidFill>
              <a:schemeClr val="hlink"/>
            </a:solidFill>
            <a:ln w="9525">
              <a:solidFill>
                <a:schemeClr val="tx1"/>
              </a:solidFill>
              <a:miter lim="800000"/>
              <a:headEnd/>
              <a:tailEnd/>
            </a:ln>
          </p:spPr>
          <p:txBody>
            <a:bodyPr wrap="none" anchor="ctr"/>
            <a:lstStyle/>
            <a:p>
              <a:pPr algn="ctr"/>
              <a:endParaRPr lang="en-US" sz="2800"/>
            </a:p>
          </p:txBody>
        </p:sp>
        <p:sp>
          <p:nvSpPr>
            <p:cNvPr id="216075" name="Text Box 17"/>
            <p:cNvSpPr txBox="1">
              <a:spLocks noChangeArrowheads="1"/>
            </p:cNvSpPr>
            <p:nvPr/>
          </p:nvSpPr>
          <p:spPr bwMode="auto">
            <a:xfrm>
              <a:off x="2352" y="3430"/>
              <a:ext cx="1617" cy="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latin typeface="Comic Sans MS Bold" charset="0"/>
                </a:rPr>
                <a:t>We use our mouths for Him too!</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332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2000"/>
                                  </p:stCondLst>
                                  <p:childTnLst>
                                    <p:set>
                                      <p:cBhvr>
                                        <p:cTn id="9" dur="1" fill="hold">
                                          <p:stCondLst>
                                            <p:cond delay="499"/>
                                          </p:stCondLst>
                                        </p:cTn>
                                        <p:tgtEl>
                                          <p:spTgt spid="13331"/>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nodeType="afterEffect">
                                  <p:stCondLst>
                                    <p:cond delay="2000"/>
                                  </p:stCondLst>
                                  <p:childTnLst>
                                    <p:set>
                                      <p:cBhvr>
                                        <p:cTn id="12" dur="1" fill="hold">
                                          <p:stCondLst>
                                            <p:cond delay="499"/>
                                          </p:stCondLst>
                                        </p:cTn>
                                        <p:tgtEl>
                                          <p:spTgt spid="13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quarter" idx="10"/>
          </p:nvPr>
        </p:nvSpPr>
        <p:spPr/>
        <p:txBody>
          <a:bodyPr/>
          <a:lstStyle/>
          <a:p>
            <a:pPr>
              <a:defRPr/>
            </a:pPr>
            <a:endParaRPr lang="en-US"/>
          </a:p>
        </p:txBody>
      </p:sp>
      <p:sp>
        <p:nvSpPr>
          <p:cNvPr id="6" name="Footer Placeholder 2"/>
          <p:cNvSpPr>
            <a:spLocks noGrp="1"/>
          </p:cNvSpPr>
          <p:nvPr>
            <p:ph type="ftr" sz="quarter" idx="11"/>
          </p:nvPr>
        </p:nvSpPr>
        <p:spPr/>
        <p:txBody>
          <a:bodyPr/>
          <a:lstStyle/>
          <a:p>
            <a:pPr>
              <a:defRPr/>
            </a:pPr>
            <a:endParaRPr lang="en-US"/>
          </a:p>
        </p:txBody>
      </p:sp>
      <p:pic>
        <p:nvPicPr>
          <p:cNvPr id="218115" name="Picture 3" descr="Bibleflippagesweb"/>
          <p:cNvPicPr>
            <a:picLocks noChangeAspect="1" noChangeArrowheads="1"/>
          </p:cNvPicPr>
          <p:nvPr/>
        </p:nvPicPr>
        <p:blipFill>
          <a:blip r:embed="rId2">
            <a:lum bright="30000"/>
            <a:extLst>
              <a:ext uri="{28A0092B-C50C-407E-A947-70E740481C1C}">
                <a14:useLocalDpi xmlns:a14="http://schemas.microsoft.com/office/drawing/2010/main"/>
              </a:ext>
            </a:extLst>
          </a:blip>
          <a:srcRect/>
          <a:stretch>
            <a:fillRect/>
          </a:stretch>
        </p:blipFill>
        <p:spPr bwMode="auto">
          <a:xfrm>
            <a:off x="-25400" y="0"/>
            <a:ext cx="91948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0740" name="Rectangle 4"/>
          <p:cNvSpPr>
            <a:spLocks noGrp="1" noChangeArrowheads="1"/>
          </p:cNvSpPr>
          <p:nvPr>
            <p:ph type="title" idx="4294967295"/>
          </p:nvPr>
        </p:nvSpPr>
        <p:spPr>
          <a:xfrm>
            <a:off x="76200" y="76200"/>
            <a:ext cx="2438400" cy="1981200"/>
          </a:xfrm>
        </p:spPr>
        <p:txBody>
          <a:bodyPr/>
          <a:lstStyle/>
          <a:p>
            <a:pPr eaLnBrk="1" hangingPunct="1">
              <a:defRPr/>
            </a:pPr>
            <a:r>
              <a:rPr lang="en-US" dirty="0" smtClean="0">
                <a:latin typeface="Arial" charset="0"/>
                <a:cs typeface="+mj-cs"/>
              </a:rPr>
              <a:t>Romans 12:6-7 </a:t>
            </a:r>
            <a:r>
              <a:rPr lang="en-US" sz="3600" dirty="0" smtClean="0">
                <a:latin typeface="Arial" charset="0"/>
                <a:cs typeface="+mj-cs"/>
              </a:rPr>
              <a:t>NLT</a:t>
            </a:r>
            <a:endParaRPr lang="en-US" dirty="0" smtClean="0">
              <a:cs typeface="+mj-cs"/>
            </a:endParaRPr>
          </a:p>
        </p:txBody>
      </p:sp>
      <p:sp>
        <p:nvSpPr>
          <p:cNvPr id="500741" name="Rectangle 5"/>
          <p:cNvSpPr>
            <a:spLocks noChangeArrowheads="1"/>
          </p:cNvSpPr>
          <p:nvPr/>
        </p:nvSpPr>
        <p:spPr bwMode="auto">
          <a:xfrm>
            <a:off x="3048000" y="0"/>
            <a:ext cx="5943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nchor="ctr"/>
          <a:lstStyle/>
          <a:p>
            <a:pPr algn="r" eaLnBrk="1" hangingPunct="1">
              <a:lnSpc>
                <a:spcPct val="90000"/>
              </a:lnSpc>
              <a:spcBef>
                <a:spcPct val="20000"/>
              </a:spcBef>
              <a:defRPr/>
            </a:pPr>
            <a:r>
              <a:rPr lang="en-US" sz="4000" b="1" baseline="30000" dirty="0">
                <a:solidFill>
                  <a:schemeClr val="tx2"/>
                </a:solidFill>
                <a:effectLst>
                  <a:glow rad="114300">
                    <a:srgbClr val="FFFFFF">
                      <a:alpha val="90000"/>
                    </a:srgbClr>
                  </a:glow>
                </a:effectLst>
              </a:rPr>
              <a:t>6</a:t>
            </a:r>
            <a:r>
              <a:rPr lang="en-US" sz="4000" b="1" dirty="0">
                <a:solidFill>
                  <a:schemeClr val="tx2"/>
                </a:solidFill>
                <a:effectLst>
                  <a:glow rad="114300">
                    <a:srgbClr val="FFFFFF">
                      <a:alpha val="90000"/>
                    </a:srgbClr>
                  </a:glow>
                </a:effectLst>
              </a:rPr>
              <a:t>In his grace, God has given us different gifts for doing certain things well. So if God has given you the ability to prophesy, speak out with as much faith as God has given you. </a:t>
            </a:r>
            <a:br>
              <a:rPr lang="en-US" sz="4000" b="1" dirty="0">
                <a:solidFill>
                  <a:schemeClr val="tx2"/>
                </a:solidFill>
                <a:effectLst>
                  <a:glow rad="114300">
                    <a:srgbClr val="FFFFFF">
                      <a:alpha val="90000"/>
                    </a:srgbClr>
                  </a:glow>
                </a:effectLst>
              </a:rPr>
            </a:br>
            <a:r>
              <a:rPr lang="en-US" sz="4000" b="1" baseline="30000" dirty="0">
                <a:solidFill>
                  <a:schemeClr val="tx2"/>
                </a:solidFill>
                <a:effectLst>
                  <a:glow rad="114300">
                    <a:srgbClr val="FFFFFF">
                      <a:alpha val="90000"/>
                    </a:srgbClr>
                  </a:glow>
                </a:effectLst>
              </a:rPr>
              <a:t>7</a:t>
            </a:r>
            <a:r>
              <a:rPr lang="en-US" sz="4000" b="1" dirty="0">
                <a:solidFill>
                  <a:schemeClr val="tx2"/>
                </a:solidFill>
                <a:effectLst>
                  <a:glow rad="114300">
                    <a:srgbClr val="FFFFFF">
                      <a:alpha val="90000"/>
                    </a:srgbClr>
                  </a:glow>
                </a:effectLst>
              </a:rPr>
              <a:t>If your gift is serving others, serve them well. </a:t>
            </a:r>
            <a:r>
              <a:rPr lang="en-US" sz="4000" b="1" u="sng" dirty="0">
                <a:solidFill>
                  <a:schemeClr val="tx2"/>
                </a:solidFill>
                <a:effectLst>
                  <a:glow rad="114300">
                    <a:srgbClr val="FFFFFF">
                      <a:alpha val="90000"/>
                    </a:srgbClr>
                  </a:glow>
                </a:effectLst>
              </a:rPr>
              <a:t>If you are a teacher, teach well.</a:t>
            </a:r>
            <a:r>
              <a:rPr lang="en-US" sz="4000" b="1" dirty="0">
                <a:solidFill>
                  <a:schemeClr val="tx2"/>
                </a:solidFill>
                <a:effectLst>
                  <a:glow rad="114300">
                    <a:srgbClr val="FFFFFF">
                      <a:alpha val="90000"/>
                    </a:srgbClr>
                  </a:glow>
                </a:effectLst>
              </a:rPr>
              <a:t> </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8534400" y="-76200"/>
            <a:ext cx="762000" cy="45720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smtClean="0">
                <a:solidFill>
                  <a:srgbClr val="FFFFFF"/>
                </a:solidFill>
              </a:rPr>
              <a:t>49</a:t>
            </a:r>
            <a:endParaRPr lang="en-US" b="1" i="1" smtClean="0">
              <a:solidFill>
                <a:srgbClr val="FFFFFF"/>
              </a:solidFill>
              <a:latin typeface="Times New Roman" charset="0"/>
            </a:endParaRPr>
          </a:p>
        </p:txBody>
      </p:sp>
      <p:sp>
        <p:nvSpPr>
          <p:cNvPr id="219139" name="Rectangle 3"/>
          <p:cNvSpPr txBox="1">
            <a:spLocks noChangeArrowheads="1"/>
          </p:cNvSpPr>
          <p:nvPr/>
        </p:nvSpPr>
        <p:spPr bwMode="auto">
          <a:xfrm>
            <a:off x="0" y="-26988"/>
            <a:ext cx="9172575" cy="424815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spcBef>
                <a:spcPct val="20000"/>
              </a:spcBef>
            </a:pPr>
            <a:r>
              <a:rPr lang="en-US" sz="3600" b="1">
                <a:solidFill>
                  <a:srgbClr val="FFFFFF"/>
                </a:solidFill>
                <a:cs typeface="Arial" charset="0"/>
              </a:rPr>
              <a:t>"All Scripture is inspired by God and is useful to teach us what is true and to make us realize what is wrong in our lives. It corrects us when we are wrong and teaches us to do what is right.  </a:t>
            </a:r>
            <a:r>
              <a:rPr lang="en-US" sz="3600" b="1" baseline="30000">
                <a:solidFill>
                  <a:srgbClr val="FFFFFF"/>
                </a:solidFill>
                <a:cs typeface="Arial" charset="0"/>
              </a:rPr>
              <a:t>17</a:t>
            </a:r>
            <a:r>
              <a:rPr lang="en-US" sz="3600" b="1">
                <a:solidFill>
                  <a:srgbClr val="FFFFFF"/>
                </a:solidFill>
                <a:cs typeface="Arial" charset="0"/>
              </a:rPr>
              <a:t>God uses it to prepare and equip his people to do every good work" </a:t>
            </a:r>
            <a:br>
              <a:rPr lang="en-US" sz="3600" b="1">
                <a:solidFill>
                  <a:srgbClr val="FFFFFF"/>
                </a:solidFill>
                <a:cs typeface="Arial" charset="0"/>
              </a:rPr>
            </a:br>
            <a:r>
              <a:rPr lang="en-US" sz="3600" b="1">
                <a:solidFill>
                  <a:srgbClr val="FFFFFF"/>
                </a:solidFill>
                <a:cs typeface="Arial" charset="0"/>
              </a:rPr>
              <a:t>(2 Tim. 3:16-17 NLT)</a:t>
            </a:r>
          </a:p>
        </p:txBody>
      </p:sp>
      <p:pic>
        <p:nvPicPr>
          <p:cNvPr id="219140" name="Picture 2" descr="2timothy3_16-1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03575" y="4086225"/>
            <a:ext cx="594042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Grp="1" noChangeArrowheads="1"/>
          </p:cNvSpPr>
          <p:nvPr>
            <p:ph type="title" idx="4294967295"/>
          </p:nvPr>
        </p:nvSpPr>
        <p:spPr>
          <a:xfrm>
            <a:off x="183976" y="4730080"/>
            <a:ext cx="7772400" cy="1219200"/>
          </a:xfrm>
        </p:spPr>
        <p:txBody>
          <a:bodyPr/>
          <a:lstStyle/>
          <a:p>
            <a:pPr algn="l" eaLnBrk="1" hangingPunct="1">
              <a:defRPr/>
            </a:pPr>
            <a:r>
              <a:rPr lang="en-US" sz="9600" dirty="0" smtClean="0">
                <a:effectLst>
                  <a:glow rad="139700">
                    <a:srgbClr val="660066">
                      <a:alpha val="88000"/>
                    </a:srgbClr>
                  </a:glow>
                </a:effectLst>
                <a:latin typeface="Arial"/>
                <a:cs typeface="Arial"/>
              </a:rPr>
              <a:t>Teaching</a:t>
            </a: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idx="4294967295"/>
          </p:nvPr>
        </p:nvSpPr>
        <p:spPr/>
        <p:txBody>
          <a:bodyPr/>
          <a:lstStyle/>
          <a:p>
            <a:pPr eaLnBrk="1" hangingPunct="1">
              <a:defRPr/>
            </a:pPr>
            <a:r>
              <a:rPr lang="en-US" sz="4400" b="0" smtClean="0">
                <a:solidFill>
                  <a:schemeClr val="tx2"/>
                </a:solidFill>
                <a:cs typeface="+mj-cs"/>
              </a:rPr>
              <a:t>Black</a:t>
            </a:r>
            <a:endParaRPr lang="en-US"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idx="4294967295"/>
          </p:nvPr>
        </p:nvSpPr>
        <p:spPr/>
        <p:txBody>
          <a:bodyPr/>
          <a:lstStyle/>
          <a:p>
            <a:pPr eaLnBrk="1" hangingPunct="1">
              <a:defRPr/>
            </a:pPr>
            <a:r>
              <a:rPr lang="en-US" sz="4400" b="0" smtClean="0">
                <a:cs typeface="+mj-cs"/>
              </a:rPr>
              <a:t>Docked</a:t>
            </a:r>
            <a:endParaRPr lang="en-US" smtClean="0">
              <a:cs typeface="+mj-cs"/>
            </a:endParaRPr>
          </a:p>
        </p:txBody>
      </p:sp>
      <p:pic>
        <p:nvPicPr>
          <p:cNvPr id="169986" name="Picture 3" descr="image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3"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3"/>
          <p:cNvSpPr txBox="1">
            <a:spLocks noChangeArrowheads="1"/>
          </p:cNvSpPr>
          <p:nvPr/>
        </p:nvSpPr>
        <p:spPr bwMode="auto">
          <a:xfrm>
            <a:off x="325438" y="2286000"/>
            <a:ext cx="8350250" cy="3786188"/>
          </a:xfrm>
          <a:prstGeom prst="rect">
            <a:avLst/>
          </a:prstGeom>
          <a:solidFill>
            <a:schemeClr val="tx2"/>
          </a:solidFill>
          <a:ln>
            <a:noFill/>
          </a:ln>
          <a:effectLst>
            <a:outerShdw blurRad="63500" dist="38099" dir="2700000" algn="ctr" rotWithShape="0">
              <a:schemeClr val="tx1">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ja-JP" altLang="en-US" sz="4000" b="1" dirty="0">
                <a:solidFill>
                  <a:schemeClr val="bg1"/>
                </a:solidFill>
                <a:latin typeface="Arial"/>
                <a:cs typeface="Arial"/>
              </a:rPr>
              <a:t>“</a:t>
            </a:r>
            <a:r>
              <a:rPr lang="en-US" sz="4000" b="1" dirty="0">
                <a:solidFill>
                  <a:schemeClr val="bg1"/>
                </a:solidFill>
                <a:latin typeface="Arial"/>
                <a:cs typeface="Arial"/>
              </a:rPr>
              <a:t>The ability to communicate the Scriptures with clarity, ease, wisdom, and efficiency… explains God</a:t>
            </a:r>
            <a:r>
              <a:rPr lang="fr-FR" sz="4000" b="1" dirty="0">
                <a:solidFill>
                  <a:schemeClr val="bg1"/>
                </a:solidFill>
                <a:latin typeface="Arial"/>
                <a:cs typeface="Arial"/>
              </a:rPr>
              <a:t>'</a:t>
            </a:r>
            <a:r>
              <a:rPr lang="en-US" sz="4000" b="1" dirty="0">
                <a:solidFill>
                  <a:schemeClr val="bg1"/>
                </a:solidFill>
                <a:latin typeface="Arial"/>
                <a:cs typeface="Arial"/>
              </a:rPr>
              <a:t>s Word with understanding" </a:t>
            </a:r>
            <a:br>
              <a:rPr lang="en-US" sz="4000" b="1" dirty="0">
                <a:solidFill>
                  <a:schemeClr val="bg1"/>
                </a:solidFill>
                <a:latin typeface="Arial"/>
                <a:cs typeface="Arial"/>
              </a:rPr>
            </a:br>
            <a:r>
              <a:rPr lang="en-US" sz="4000" b="1" dirty="0">
                <a:solidFill>
                  <a:schemeClr val="bg1"/>
                </a:solidFill>
                <a:latin typeface="Arial"/>
                <a:cs typeface="Arial"/>
              </a:rPr>
              <a:t>(</a:t>
            </a:r>
            <a:r>
              <a:rPr lang="en-US" sz="4000" b="1" dirty="0" err="1">
                <a:solidFill>
                  <a:schemeClr val="bg1"/>
                </a:solidFill>
                <a:latin typeface="Arial"/>
                <a:cs typeface="Arial"/>
              </a:rPr>
              <a:t>Swindoll</a:t>
            </a:r>
            <a:r>
              <a:rPr lang="en-US" sz="4000" b="1" dirty="0">
                <a:solidFill>
                  <a:schemeClr val="bg1"/>
                </a:solidFill>
                <a:latin typeface="Arial"/>
                <a:cs typeface="Arial"/>
              </a:rPr>
              <a:t>, 4)</a:t>
            </a:r>
            <a:endParaRPr lang="en-US" dirty="0">
              <a:latin typeface="Arial"/>
              <a:cs typeface="Arial"/>
            </a:endParaRPr>
          </a:p>
        </p:txBody>
      </p:sp>
      <p:sp>
        <p:nvSpPr>
          <p:cNvPr id="49156" name="Text Box 4"/>
          <p:cNvSpPr txBox="1">
            <a:spLocks noChangeArrowheads="1"/>
          </p:cNvSpPr>
          <p:nvPr/>
        </p:nvSpPr>
        <p:spPr bwMode="auto">
          <a:xfrm>
            <a:off x="8382000" y="76200"/>
            <a:ext cx="685800"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US" b="1">
                <a:solidFill>
                  <a:schemeClr val="bg1"/>
                </a:solidFill>
                <a:latin typeface="Arial"/>
                <a:cs typeface="Arial"/>
              </a:rPr>
              <a:t>49</a:t>
            </a:r>
          </a:p>
        </p:txBody>
      </p:sp>
      <p:sp>
        <p:nvSpPr>
          <p:cNvPr id="49157" name="Rectangle 5"/>
          <p:cNvSpPr>
            <a:spLocks noGrp="1" noChangeArrowheads="1"/>
          </p:cNvSpPr>
          <p:nvPr>
            <p:ph type="title" idx="4294967295"/>
          </p:nvPr>
        </p:nvSpPr>
        <p:spPr>
          <a:xfrm>
            <a:off x="685800" y="944563"/>
            <a:ext cx="7772400" cy="808037"/>
          </a:xfrm>
          <a:solidFill>
            <a:srgbClr val="800080"/>
          </a:solidFill>
          <a:ln w="38100" cap="flat">
            <a:solidFill>
              <a:schemeClr val="tx2"/>
            </a:solidFill>
            <a:miter lim="800000"/>
            <a:headEnd/>
            <a:tailEnd/>
          </a:ln>
          <a:effectLst>
            <a:outerShdw blurRad="63500" dist="35921" dir="2700000" algn="ctr" rotWithShape="0">
              <a:schemeClr val="tx1">
                <a:alpha val="74998"/>
              </a:schemeClr>
            </a:outerShdw>
          </a:effectLst>
        </p:spPr>
        <p:txBody>
          <a:bodyPr/>
          <a:lstStyle/>
          <a:p>
            <a:pPr eaLnBrk="1" hangingPunct="1">
              <a:defRPr/>
            </a:pPr>
            <a:r>
              <a:rPr lang="en-US" sz="4400" smtClean="0">
                <a:latin typeface="Arial"/>
                <a:cs typeface="Arial"/>
              </a:rPr>
              <a:t>Defining </a:t>
            </a:r>
            <a:r>
              <a:rPr lang="ja-JP" altLang="en-US" sz="4400" smtClean="0">
                <a:latin typeface="Arial"/>
                <a:cs typeface="Arial"/>
              </a:rPr>
              <a:t>“</a:t>
            </a:r>
            <a:r>
              <a:rPr lang="en-US" sz="4400" smtClean="0">
                <a:latin typeface="Arial"/>
                <a:cs typeface="Arial"/>
              </a:rPr>
              <a:t>Teaching</a:t>
            </a:r>
            <a:r>
              <a:rPr lang="ja-JP" altLang="en-US" sz="4400" smtClean="0">
                <a:latin typeface="Arial"/>
                <a:cs typeface="Arial"/>
              </a:rPr>
              <a:t>”</a:t>
            </a:r>
            <a:endParaRPr lang="en-US" b="0" smtClean="0">
              <a:solidFill>
                <a:srgbClr val="FF0000"/>
              </a:solidFill>
              <a:latin typeface="Arial"/>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 calcmode="lin" valueType="num">
                                      <p:cBhvr>
                                        <p:cTn id="7" dur="500" fill="hold"/>
                                        <p:tgtEl>
                                          <p:spTgt spid="49155"/>
                                        </p:tgtEl>
                                        <p:attrNameLst>
                                          <p:attrName>ppt_w</p:attrName>
                                        </p:attrNameLst>
                                      </p:cBhvr>
                                      <p:tavLst>
                                        <p:tav tm="0">
                                          <p:val>
                                            <p:fltVal val="0"/>
                                          </p:val>
                                        </p:tav>
                                        <p:tav tm="100000">
                                          <p:val>
                                            <p:strVal val="#ppt_w"/>
                                          </p:val>
                                        </p:tav>
                                      </p:tavLst>
                                    </p:anim>
                                    <p:anim calcmode="lin" valueType="num">
                                      <p:cBhvr>
                                        <p:cTn id="8" dur="500" fill="hold"/>
                                        <p:tgtEl>
                                          <p:spTgt spid="49155"/>
                                        </p:tgtEl>
                                        <p:attrNameLst>
                                          <p:attrName>ppt_h</p:attrName>
                                        </p:attrNameLst>
                                      </p:cBhvr>
                                      <p:tavLst>
                                        <p:tav tm="0">
                                          <p:val>
                                            <p:fltVal val="0"/>
                                          </p:val>
                                        </p:tav>
                                        <p:tav tm="100000">
                                          <p:val>
                                            <p:strVal val="#ppt_h"/>
                                          </p:val>
                                        </p:tav>
                                      </p:tavLst>
                                    </p:anim>
                                    <p:anim calcmode="lin" valueType="num">
                                      <p:cBhvr>
                                        <p:cTn id="9" dur="500" fill="hold"/>
                                        <p:tgtEl>
                                          <p:spTgt spid="49155"/>
                                        </p:tgtEl>
                                        <p:attrNameLst>
                                          <p:attrName>style.rotation</p:attrName>
                                        </p:attrNameLst>
                                      </p:cBhvr>
                                      <p:tavLst>
                                        <p:tav tm="0">
                                          <p:val>
                                            <p:fltVal val="360"/>
                                          </p:val>
                                        </p:tav>
                                        <p:tav tm="100000">
                                          <p:val>
                                            <p:fltVal val="0"/>
                                          </p:val>
                                        </p:tav>
                                      </p:tavLst>
                                    </p:anim>
                                    <p:animEffect transition="in" filter="fade">
                                      <p:cBhvr>
                                        <p:cTn id="10"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idx="4294967295"/>
          </p:nvPr>
        </p:nvSpPr>
        <p:spPr/>
        <p:txBody>
          <a:bodyPr/>
          <a:lstStyle/>
          <a:p>
            <a:pPr eaLnBrk="1" hangingPunct="1">
              <a:defRPr/>
            </a:pPr>
            <a:r>
              <a:rPr lang="en-US" sz="4400" b="0" smtClean="0">
                <a:solidFill>
                  <a:schemeClr val="tx2"/>
                </a:solidFill>
                <a:cs typeface="+mj-cs"/>
              </a:rPr>
              <a:t>Black</a:t>
            </a:r>
            <a:endParaRPr lang="en-US"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a:xfrm>
            <a:off x="0" y="0"/>
            <a:ext cx="9144000" cy="1268413"/>
          </a:xfrm>
          <a:solidFill>
            <a:srgbClr val="0000FF"/>
          </a:solidFill>
        </p:spPr>
        <p:txBody>
          <a:bodyPr/>
          <a:lstStyle/>
          <a:p>
            <a:r>
              <a:rPr lang="en-US" sz="4000" b="1">
                <a:solidFill>
                  <a:srgbClr val="FFFFFF"/>
                </a:solidFill>
                <a:latin typeface="Arial" charset="0"/>
                <a:ea typeface="ＭＳ Ｐゴシック" charset="0"/>
                <a:cs typeface="ＭＳ Ｐゴシック" charset="0"/>
              </a:rPr>
              <a:t>Serve in proportion to your faith (Rom. 12:3 </a:t>
            </a:r>
            <a:r>
              <a:rPr lang="en-US" sz="3200" b="1">
                <a:solidFill>
                  <a:srgbClr val="FFFFFF"/>
                </a:solidFill>
                <a:latin typeface="Arial" charset="0"/>
                <a:ea typeface="ＭＳ Ｐゴシック" charset="0"/>
                <a:cs typeface="ＭＳ Ｐゴシック" charset="0"/>
              </a:rPr>
              <a:t>NLT</a:t>
            </a:r>
            <a:r>
              <a:rPr lang="en-US" sz="4000" b="1">
                <a:solidFill>
                  <a:srgbClr val="FFFFFF"/>
                </a:solidFill>
                <a:latin typeface="Arial" charset="0"/>
                <a:ea typeface="ＭＳ Ｐゴシック" charset="0"/>
                <a:cs typeface="ＭＳ Ｐゴシック" charset="0"/>
              </a:rPr>
              <a:t>)</a:t>
            </a:r>
          </a:p>
        </p:txBody>
      </p:sp>
      <p:sp>
        <p:nvSpPr>
          <p:cNvPr id="227330" name="Title 1"/>
          <p:cNvSpPr txBox="1">
            <a:spLocks/>
          </p:cNvSpPr>
          <p:nvPr/>
        </p:nvSpPr>
        <p:spPr bwMode="auto">
          <a:xfrm>
            <a:off x="179388" y="1341438"/>
            <a:ext cx="8820150" cy="5183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a:solidFill>
                  <a:schemeClr val="tx2"/>
                </a:solidFill>
              </a:rPr>
              <a:t>"Because of the privilege and authority God has given me, I give each of you this warning: Don’t think you are better than you really are. </a:t>
            </a:r>
            <a:r>
              <a:rPr lang="en-US" sz="4000" b="1">
                <a:solidFill>
                  <a:srgbClr val="0000FF"/>
                </a:solidFill>
              </a:rPr>
              <a:t>Be honest in your evaluation of yourselves, measuring yourselves by the faith God has given us."</a:t>
            </a:r>
            <a:r>
              <a:rPr lang="en-US" sz="4000" b="1">
                <a:solidFill>
                  <a:schemeClr val="tx2"/>
                </a:solidFill>
              </a:rPr>
              <a:t> </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quarter" idx="10"/>
          </p:nvPr>
        </p:nvSpPr>
        <p:spPr/>
        <p:txBody>
          <a:bodyPr/>
          <a:lstStyle/>
          <a:p>
            <a:pPr>
              <a:defRPr/>
            </a:pPr>
            <a:endParaRPr lang="en-US"/>
          </a:p>
        </p:txBody>
      </p:sp>
      <p:sp>
        <p:nvSpPr>
          <p:cNvPr id="6" name="Footer Placeholder 2"/>
          <p:cNvSpPr>
            <a:spLocks noGrp="1"/>
          </p:cNvSpPr>
          <p:nvPr>
            <p:ph type="ftr" sz="quarter" idx="11"/>
          </p:nvPr>
        </p:nvSpPr>
        <p:spPr/>
        <p:txBody>
          <a:bodyPr/>
          <a:lstStyle/>
          <a:p>
            <a:pPr>
              <a:defRPr/>
            </a:pPr>
            <a:endParaRPr lang="en-US"/>
          </a:p>
        </p:txBody>
      </p:sp>
      <p:pic>
        <p:nvPicPr>
          <p:cNvPr id="228355" name="Picture 3" descr="Bibleflippagesweb"/>
          <p:cNvPicPr>
            <a:picLocks noChangeAspect="1" noChangeArrowheads="1"/>
          </p:cNvPicPr>
          <p:nvPr/>
        </p:nvPicPr>
        <p:blipFill>
          <a:blip r:embed="rId2">
            <a:lum bright="30000"/>
            <a:extLst>
              <a:ext uri="{28A0092B-C50C-407E-A947-70E740481C1C}">
                <a14:useLocalDpi xmlns:a14="http://schemas.microsoft.com/office/drawing/2010/main"/>
              </a:ext>
            </a:extLst>
          </a:blip>
          <a:srcRect/>
          <a:stretch>
            <a:fillRect/>
          </a:stretch>
        </p:blipFill>
        <p:spPr bwMode="auto">
          <a:xfrm>
            <a:off x="-25400" y="0"/>
            <a:ext cx="91948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0740" name="Rectangle 4"/>
          <p:cNvSpPr>
            <a:spLocks noGrp="1" noChangeArrowheads="1"/>
          </p:cNvSpPr>
          <p:nvPr>
            <p:ph type="title" idx="4294967295"/>
          </p:nvPr>
        </p:nvSpPr>
        <p:spPr>
          <a:xfrm>
            <a:off x="76200" y="76200"/>
            <a:ext cx="2438400" cy="1981200"/>
          </a:xfrm>
        </p:spPr>
        <p:txBody>
          <a:bodyPr/>
          <a:lstStyle/>
          <a:p>
            <a:pPr eaLnBrk="1" hangingPunct="1">
              <a:defRPr/>
            </a:pPr>
            <a:r>
              <a:rPr lang="en-US" dirty="0" smtClean="0">
                <a:latin typeface="Arial" charset="0"/>
                <a:cs typeface="+mj-cs"/>
              </a:rPr>
              <a:t>Romans 12:8 </a:t>
            </a:r>
            <a:r>
              <a:rPr lang="en-US" sz="3600" dirty="0" smtClean="0">
                <a:latin typeface="Arial" charset="0"/>
                <a:cs typeface="+mj-cs"/>
              </a:rPr>
              <a:t>NLT</a:t>
            </a:r>
            <a:endParaRPr lang="en-US" dirty="0" smtClean="0">
              <a:cs typeface="+mj-cs"/>
            </a:endParaRPr>
          </a:p>
        </p:txBody>
      </p:sp>
      <p:sp>
        <p:nvSpPr>
          <p:cNvPr id="500741" name="Rectangle 5"/>
          <p:cNvSpPr>
            <a:spLocks noChangeArrowheads="1"/>
          </p:cNvSpPr>
          <p:nvPr/>
        </p:nvSpPr>
        <p:spPr bwMode="auto">
          <a:xfrm>
            <a:off x="2411760" y="0"/>
            <a:ext cx="6579840"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nchor="ctr"/>
          <a:lstStyle/>
          <a:p>
            <a:pPr algn="ctr" eaLnBrk="1" hangingPunct="1">
              <a:lnSpc>
                <a:spcPct val="90000"/>
              </a:lnSpc>
              <a:spcBef>
                <a:spcPct val="20000"/>
              </a:spcBef>
              <a:defRPr/>
            </a:pPr>
            <a:r>
              <a:rPr lang="en-US" sz="5400" b="1" baseline="30000" dirty="0">
                <a:effectLst>
                  <a:glow rad="127000">
                    <a:srgbClr val="FFFFFF">
                      <a:alpha val="91000"/>
                    </a:srgbClr>
                  </a:glow>
                </a:effectLst>
              </a:rPr>
              <a:t>8</a:t>
            </a:r>
            <a:r>
              <a:rPr lang="en-US" sz="5400" b="1" dirty="0">
                <a:effectLst>
                  <a:glow rad="127000">
                    <a:srgbClr val="FFFFFF">
                      <a:alpha val="91000"/>
                    </a:srgbClr>
                  </a:glow>
                </a:effectLst>
              </a:rPr>
              <a:t>If your gift is to encourage others, be encouraging.</a:t>
            </a:r>
            <a:r>
              <a:rPr lang="en-US" sz="5400" b="1" dirty="0">
                <a:solidFill>
                  <a:srgbClr val="000000"/>
                </a:solidFill>
                <a:effectLst>
                  <a:glow rad="127000">
                    <a:srgbClr val="FFFFFF">
                      <a:alpha val="91000"/>
                    </a:srgbClr>
                  </a:glow>
                </a:effectLst>
              </a:rPr>
              <a:t> </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8305800" y="762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smtClean="0">
                <a:solidFill>
                  <a:schemeClr val="bg1"/>
                </a:solidFill>
              </a:rPr>
              <a:t>53</a:t>
            </a:r>
            <a:endParaRPr lang="en-US" b="1" i="1" smtClean="0">
              <a:solidFill>
                <a:schemeClr val="bg1"/>
              </a:solidFill>
              <a:latin typeface="Times New Roman" charset="0"/>
            </a:endParaRPr>
          </a:p>
        </p:txBody>
      </p:sp>
      <p:sp>
        <p:nvSpPr>
          <p:cNvPr id="22531" name="Rectangle 3"/>
          <p:cNvSpPr>
            <a:spLocks noGrp="1" noChangeArrowheads="1"/>
          </p:cNvSpPr>
          <p:nvPr>
            <p:ph type="ctrTitle"/>
          </p:nvPr>
        </p:nvSpPr>
        <p:spPr>
          <a:xfrm>
            <a:off x="0" y="5229225"/>
            <a:ext cx="9144000" cy="990600"/>
          </a:xfrm>
          <a:effectLst>
            <a:outerShdw blurRad="63500" dist="107763" dir="8100000" algn="ctr" rotWithShape="0">
              <a:schemeClr val="tx2">
                <a:alpha val="74998"/>
              </a:schemeClr>
            </a:outerShdw>
          </a:effectLst>
        </p:spPr>
        <p:txBody>
          <a:bodyPr/>
          <a:lstStyle/>
          <a:p>
            <a:pPr eaLnBrk="1" hangingPunct="1">
              <a:defRPr/>
            </a:pPr>
            <a:r>
              <a:rPr lang="en-US" dirty="0" smtClean="0">
                <a:latin typeface="acme secret agent" charset="0"/>
                <a:cs typeface="+mj-cs"/>
              </a:rPr>
              <a:t>Encouragers </a:t>
            </a:r>
            <a:r>
              <a:rPr lang="en-US" dirty="0"/>
              <a:t>should encourage others to </a:t>
            </a:r>
            <a:r>
              <a:rPr lang="en-US" i="1" dirty="0"/>
              <a:t>apply</a:t>
            </a:r>
            <a:r>
              <a:rPr lang="en-US" dirty="0"/>
              <a:t> God’s Word (</a:t>
            </a:r>
            <a:r>
              <a:rPr lang="en-US" u="sng" dirty="0"/>
              <a:t>8a</a:t>
            </a:r>
            <a:r>
              <a:rPr lang="en-US" dirty="0"/>
              <a:t>) </a:t>
            </a:r>
            <a:endParaRPr lang="en-US" dirty="0" smtClean="0">
              <a:cs typeface="+mj-cs"/>
            </a:endParaRPr>
          </a:p>
        </p:txBody>
      </p:sp>
      <p:pic>
        <p:nvPicPr>
          <p:cNvPr id="229379" name="Picture 7" descr="encour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7813" y="549275"/>
            <a:ext cx="571341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5" name="Picture 2" descr="supreme_decision_qx_m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883" name="Rectangle 3"/>
          <p:cNvSpPr>
            <a:spLocks noGrp="1" noChangeArrowheads="1"/>
          </p:cNvSpPr>
          <p:nvPr>
            <p:ph type="ctrTitle"/>
          </p:nvPr>
        </p:nvSpPr>
        <p:spPr>
          <a:xfrm>
            <a:off x="304800" y="2286000"/>
            <a:ext cx="8153400" cy="1143000"/>
          </a:xfrm>
          <a:effectLst>
            <a:outerShdw blurRad="63500" dist="107763" dir="8100000" algn="ctr" rotWithShape="0">
              <a:schemeClr val="tx2">
                <a:alpha val="74998"/>
              </a:schemeClr>
            </a:outerShdw>
          </a:effectLst>
        </p:spPr>
        <p:txBody>
          <a:bodyPr/>
          <a:lstStyle/>
          <a:p>
            <a:pPr eaLnBrk="1" hangingPunct="1">
              <a:defRPr/>
            </a:pPr>
            <a:r>
              <a:rPr lang="en-US" sz="5400" smtClean="0">
                <a:latin typeface="acme secret agent" charset="0"/>
                <a:cs typeface="+mj-cs"/>
              </a:rPr>
              <a:t>Exhortation</a:t>
            </a:r>
            <a:endParaRPr lang="en-US" sz="4800" smtClean="0">
              <a:cs typeface="+mj-cs"/>
            </a:endParaRPr>
          </a:p>
        </p:txBody>
      </p:sp>
      <p:sp>
        <p:nvSpPr>
          <p:cNvPr id="506884" name="Rectangle 4"/>
          <p:cNvSpPr>
            <a:spLocks noGrp="1" noChangeArrowheads="1"/>
          </p:cNvSpPr>
          <p:nvPr>
            <p:ph type="subTitle" idx="1"/>
          </p:nvPr>
        </p:nvSpPr>
        <p:spPr>
          <a:effectLst>
            <a:outerShdw blurRad="63500" dist="107763" dir="8100000" algn="ctr" rotWithShape="0">
              <a:schemeClr val="tx2">
                <a:alpha val="74998"/>
              </a:schemeClr>
            </a:outerShdw>
          </a:effectLst>
        </p:spPr>
        <p:txBody>
          <a:bodyPr/>
          <a:lstStyle/>
          <a:p>
            <a:pPr eaLnBrk="1" hangingPunct="1">
              <a:defRPr/>
            </a:pPr>
            <a:r>
              <a:rPr lang="en-US" sz="4400" b="1" i="1" smtClean="0">
                <a:solidFill>
                  <a:schemeClr val="bg1"/>
                </a:solidFill>
                <a:cs typeface="+mn-cs"/>
              </a:rPr>
              <a:t>Also called the gift of encouragement</a:t>
            </a:r>
            <a:endParaRPr lang="en-US" sz="4000" b="1" smtClean="0">
              <a:solidFill>
                <a:schemeClr val="bg1"/>
              </a:solidFill>
              <a:cs typeface="+mn-cs"/>
            </a:endParaRPr>
          </a:p>
        </p:txBody>
      </p:sp>
      <p:sp>
        <p:nvSpPr>
          <p:cNvPr id="506885" name="Text Box 5"/>
          <p:cNvSpPr txBox="1">
            <a:spLocks noChangeArrowheads="1"/>
          </p:cNvSpPr>
          <p:nvPr/>
        </p:nvSpPr>
        <p:spPr bwMode="auto">
          <a:xfrm>
            <a:off x="8305800" y="76200"/>
            <a:ext cx="762000" cy="4572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smtClean="0">
                <a:solidFill>
                  <a:schemeClr val="tx2"/>
                </a:solidFill>
              </a:rPr>
              <a:t>53</a:t>
            </a:r>
            <a:endParaRPr lang="en-US" b="1" i="1" smtClean="0">
              <a:solidFill>
                <a:schemeClr val="bg1"/>
              </a:solidFill>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title" idx="4294967295"/>
          </p:nvPr>
        </p:nvSpPr>
        <p:spPr>
          <a:xfrm>
            <a:off x="5076825" y="533400"/>
            <a:ext cx="4067175" cy="1143000"/>
          </a:xfrm>
        </p:spPr>
        <p:txBody>
          <a:bodyPr/>
          <a:lstStyle/>
          <a:p>
            <a:pPr eaLnBrk="1" hangingPunct="1"/>
            <a:r>
              <a:rPr lang="en-US" sz="4400">
                <a:solidFill>
                  <a:srgbClr val="0000FF"/>
                </a:solidFill>
                <a:latin typeface="Arial" charset="0"/>
              </a:rPr>
              <a:t>Exhortation?</a:t>
            </a:r>
          </a:p>
        </p:txBody>
      </p:sp>
      <p:pic>
        <p:nvPicPr>
          <p:cNvPr id="233475" name="Picture 3" descr="Exhortation"/>
          <p:cNvPicPr>
            <a:picLocks noChangeAspect="1" noChangeArrowheads="1"/>
          </p:cNvPicPr>
          <p:nvPr/>
        </p:nvPicPr>
        <p:blipFill>
          <a:blip r:embed="rId3" cstate="screen">
            <a:extLst>
              <a:ext uri="{28A0092B-C50C-407E-A947-70E740481C1C}">
                <a14:useLocalDpi xmlns:a14="http://schemas.microsoft.com/office/drawing/2010/main"/>
              </a:ext>
            </a:extLst>
          </a:blip>
          <a:srcRect l="14677" t="1425" r="25806" b="39738"/>
          <a:stretch>
            <a:fillRect/>
          </a:stretch>
        </p:blipFill>
        <p:spPr bwMode="auto">
          <a:xfrm rot="-794812">
            <a:off x="612775" y="-565150"/>
            <a:ext cx="4903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6" name="Text Box 8"/>
          <p:cNvSpPr txBox="1">
            <a:spLocks noChangeArrowheads="1"/>
          </p:cNvSpPr>
          <p:nvPr/>
        </p:nvSpPr>
        <p:spPr bwMode="auto">
          <a:xfrm rot="-852056">
            <a:off x="731838" y="5237163"/>
            <a:ext cx="6048375" cy="9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i="1">
                <a:solidFill>
                  <a:srgbClr val="000000"/>
                </a:solidFill>
              </a:rPr>
              <a:t>"Be ye kind" like the Bible says or I'll hit you over the head!</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1"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8563" name="Text Box 3"/>
          <p:cNvSpPr txBox="1">
            <a:spLocks noChangeArrowheads="1"/>
          </p:cNvSpPr>
          <p:nvPr/>
        </p:nvSpPr>
        <p:spPr bwMode="auto">
          <a:xfrm>
            <a:off x="0" y="1512888"/>
            <a:ext cx="9144000" cy="5016500"/>
          </a:xfrm>
          <a:prstGeom prst="rect">
            <a:avLst/>
          </a:prstGeom>
          <a:solidFill>
            <a:schemeClr val="tx2"/>
          </a:solidFill>
          <a:ln>
            <a:noFill/>
          </a:ln>
          <a:effectLst>
            <a:outerShdw blurRad="63500" dist="38099" dir="2700000" algn="ctr" rotWithShape="0">
              <a:schemeClr val="tx1">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ja-JP" altLang="en-US" sz="4000" b="1" dirty="0">
                <a:solidFill>
                  <a:schemeClr val="bg1"/>
                </a:solidFill>
                <a:latin typeface="Arial"/>
                <a:cs typeface="Arial"/>
              </a:rPr>
              <a:t>“</a:t>
            </a:r>
            <a:r>
              <a:rPr lang="en-US" sz="4000" b="1" dirty="0">
                <a:solidFill>
                  <a:schemeClr val="bg1"/>
                </a:solidFill>
                <a:latin typeface="Arial"/>
                <a:cs typeface="Arial"/>
              </a:rPr>
              <a:t>While the teacher communicates </a:t>
            </a:r>
            <a:r>
              <a:rPr lang="en-US" sz="4000" b="1" dirty="0">
                <a:solidFill>
                  <a:srgbClr val="FFFF00"/>
                </a:solidFill>
                <a:latin typeface="Arial"/>
                <a:cs typeface="Arial"/>
              </a:rPr>
              <a:t>facts</a:t>
            </a:r>
            <a:r>
              <a:rPr lang="en-US" sz="4000" b="1" dirty="0">
                <a:solidFill>
                  <a:schemeClr val="bg1"/>
                </a:solidFill>
                <a:latin typeface="Arial"/>
                <a:cs typeface="Arial"/>
              </a:rPr>
              <a:t> and truths of the Word of God, the exhorter is able to encourage the hearer to </a:t>
            </a:r>
            <a:r>
              <a:rPr lang="en-US" sz="4000" b="1" dirty="0">
                <a:solidFill>
                  <a:srgbClr val="FFFF00"/>
                </a:solidFill>
                <a:latin typeface="Arial"/>
                <a:cs typeface="Arial"/>
              </a:rPr>
              <a:t>act</a:t>
            </a:r>
            <a:r>
              <a:rPr lang="en-US" sz="4000" b="1" dirty="0">
                <a:solidFill>
                  <a:schemeClr val="bg1"/>
                </a:solidFill>
                <a:latin typeface="Arial"/>
                <a:cs typeface="Arial"/>
              </a:rPr>
              <a:t> upon that which he has heard.  The teacher gives the </a:t>
            </a:r>
            <a:r>
              <a:rPr lang="en-US" sz="4000" b="1" dirty="0">
                <a:solidFill>
                  <a:srgbClr val="FFFF00"/>
                </a:solidFill>
                <a:latin typeface="Arial"/>
                <a:cs typeface="Arial"/>
              </a:rPr>
              <a:t>what</a:t>
            </a:r>
            <a:r>
              <a:rPr lang="en-US" sz="4000" b="1" dirty="0">
                <a:solidFill>
                  <a:schemeClr val="bg1"/>
                </a:solidFill>
                <a:latin typeface="Arial"/>
                <a:cs typeface="Arial"/>
              </a:rPr>
              <a:t> of the Scripture, while the exhorter gives the </a:t>
            </a:r>
            <a:r>
              <a:rPr lang="en-US" sz="4000" b="1" dirty="0">
                <a:solidFill>
                  <a:srgbClr val="FFFF00"/>
                </a:solidFill>
                <a:latin typeface="Arial"/>
                <a:cs typeface="Arial"/>
              </a:rPr>
              <a:t>how</a:t>
            </a:r>
            <a:r>
              <a:rPr lang="ja-JP" altLang="en-US" sz="4000" b="1" dirty="0">
                <a:solidFill>
                  <a:schemeClr val="bg1"/>
                </a:solidFill>
                <a:latin typeface="Arial"/>
                <a:cs typeface="Arial"/>
              </a:rPr>
              <a:t>”</a:t>
            </a:r>
            <a:r>
              <a:rPr lang="en-US" sz="4000" b="1" dirty="0">
                <a:solidFill>
                  <a:schemeClr val="bg1"/>
                </a:solidFill>
                <a:latin typeface="Arial"/>
                <a:cs typeface="Arial"/>
              </a:rPr>
              <a:t/>
            </a:r>
            <a:br>
              <a:rPr lang="en-US" sz="4000" b="1" dirty="0">
                <a:solidFill>
                  <a:schemeClr val="bg1"/>
                </a:solidFill>
                <a:latin typeface="Arial"/>
                <a:cs typeface="Arial"/>
              </a:rPr>
            </a:br>
            <a:r>
              <a:rPr lang="en-US" sz="4000" b="1" dirty="0">
                <a:solidFill>
                  <a:schemeClr val="bg1"/>
                </a:solidFill>
                <a:latin typeface="Arial"/>
                <a:cs typeface="Arial"/>
              </a:rPr>
              <a:t>(</a:t>
            </a:r>
            <a:r>
              <a:rPr lang="en-US" sz="4000" b="1" dirty="0" err="1">
                <a:solidFill>
                  <a:schemeClr val="bg1"/>
                </a:solidFill>
                <a:latin typeface="Arial"/>
                <a:cs typeface="Arial"/>
              </a:rPr>
              <a:t>Swindoll</a:t>
            </a:r>
            <a:r>
              <a:rPr lang="en-US" sz="4000" b="1" dirty="0">
                <a:solidFill>
                  <a:schemeClr val="bg1"/>
                </a:solidFill>
                <a:latin typeface="Arial"/>
                <a:cs typeface="Arial"/>
              </a:rPr>
              <a:t>, 4)</a:t>
            </a:r>
          </a:p>
        </p:txBody>
      </p:sp>
      <p:sp>
        <p:nvSpPr>
          <p:cNvPr id="578565" name="Rectangle 5"/>
          <p:cNvSpPr>
            <a:spLocks noGrp="1" noChangeArrowheads="1"/>
          </p:cNvSpPr>
          <p:nvPr>
            <p:ph type="title" idx="4294967295"/>
          </p:nvPr>
        </p:nvSpPr>
        <p:spPr>
          <a:xfrm>
            <a:off x="685800" y="476250"/>
            <a:ext cx="7772400" cy="808038"/>
          </a:xfrm>
          <a:solidFill>
            <a:srgbClr val="800080"/>
          </a:solidFill>
          <a:ln w="38100" cap="flat">
            <a:solidFill>
              <a:schemeClr val="tx2"/>
            </a:solidFill>
            <a:miter lim="800000"/>
            <a:headEnd/>
            <a:tailEnd/>
          </a:ln>
          <a:effectLst>
            <a:outerShdw blurRad="63500" dist="35921" dir="2700000" algn="ctr" rotWithShape="0">
              <a:schemeClr val="tx1">
                <a:alpha val="74998"/>
              </a:schemeClr>
            </a:outerShdw>
          </a:effectLst>
        </p:spPr>
        <p:txBody>
          <a:bodyPr/>
          <a:lstStyle/>
          <a:p>
            <a:pPr eaLnBrk="1" hangingPunct="1">
              <a:defRPr/>
            </a:pPr>
            <a:r>
              <a:rPr lang="en-US" sz="4400" smtClean="0">
                <a:latin typeface="Arial"/>
                <a:cs typeface="Arial"/>
              </a:rPr>
              <a:t>Defining </a:t>
            </a:r>
            <a:r>
              <a:rPr lang="ja-JP" altLang="en-US" sz="4400" smtClean="0">
                <a:latin typeface="Arial"/>
                <a:cs typeface="Arial"/>
              </a:rPr>
              <a:t>“</a:t>
            </a:r>
            <a:r>
              <a:rPr lang="en-US" sz="4400" smtClean="0">
                <a:latin typeface="Arial"/>
                <a:cs typeface="Arial"/>
              </a:rPr>
              <a:t>Encouraging</a:t>
            </a:r>
            <a:r>
              <a:rPr lang="ja-JP" altLang="en-US" sz="4400" smtClean="0">
                <a:latin typeface="Arial"/>
                <a:cs typeface="Arial"/>
              </a:rPr>
              <a:t>”</a:t>
            </a:r>
            <a:endParaRPr lang="en-US" b="0" smtClean="0">
              <a:solidFill>
                <a:srgbClr val="FF0000"/>
              </a:solidFill>
              <a:latin typeface="Arial"/>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78563"/>
                                        </p:tgtEl>
                                        <p:attrNameLst>
                                          <p:attrName>style.visibility</p:attrName>
                                        </p:attrNameLst>
                                      </p:cBhvr>
                                      <p:to>
                                        <p:strVal val="visible"/>
                                      </p:to>
                                    </p:set>
                                    <p:anim calcmode="lin" valueType="num">
                                      <p:cBhvr>
                                        <p:cTn id="7" dur="500" fill="hold"/>
                                        <p:tgtEl>
                                          <p:spTgt spid="578563"/>
                                        </p:tgtEl>
                                        <p:attrNameLst>
                                          <p:attrName>ppt_w</p:attrName>
                                        </p:attrNameLst>
                                      </p:cBhvr>
                                      <p:tavLst>
                                        <p:tav tm="0">
                                          <p:val>
                                            <p:fltVal val="0"/>
                                          </p:val>
                                        </p:tav>
                                        <p:tav tm="100000">
                                          <p:val>
                                            <p:strVal val="#ppt_w"/>
                                          </p:val>
                                        </p:tav>
                                      </p:tavLst>
                                    </p:anim>
                                    <p:anim calcmode="lin" valueType="num">
                                      <p:cBhvr>
                                        <p:cTn id="8" dur="500" fill="hold"/>
                                        <p:tgtEl>
                                          <p:spTgt spid="578563"/>
                                        </p:tgtEl>
                                        <p:attrNameLst>
                                          <p:attrName>ppt_h</p:attrName>
                                        </p:attrNameLst>
                                      </p:cBhvr>
                                      <p:tavLst>
                                        <p:tav tm="0">
                                          <p:val>
                                            <p:fltVal val="0"/>
                                          </p:val>
                                        </p:tav>
                                        <p:tav tm="100000">
                                          <p:val>
                                            <p:strVal val="#ppt_h"/>
                                          </p:val>
                                        </p:tav>
                                      </p:tavLst>
                                    </p:anim>
                                    <p:anim calcmode="lin" valueType="num">
                                      <p:cBhvr>
                                        <p:cTn id="9" dur="500" fill="hold"/>
                                        <p:tgtEl>
                                          <p:spTgt spid="578563"/>
                                        </p:tgtEl>
                                        <p:attrNameLst>
                                          <p:attrName>style.rotation</p:attrName>
                                        </p:attrNameLst>
                                      </p:cBhvr>
                                      <p:tavLst>
                                        <p:tav tm="0">
                                          <p:val>
                                            <p:fltVal val="360"/>
                                          </p:val>
                                        </p:tav>
                                        <p:tav tm="100000">
                                          <p:val>
                                            <p:fltVal val="0"/>
                                          </p:val>
                                        </p:tav>
                                      </p:tavLst>
                                    </p:anim>
                                    <p:animEffect transition="in" filter="fade">
                                      <p:cBhvr>
                                        <p:cTn id="10" dur="500"/>
                                        <p:tgtEl>
                                          <p:spTgt spid="578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idx="4294967295"/>
          </p:nvPr>
        </p:nvSpPr>
        <p:spPr/>
        <p:txBody>
          <a:bodyPr/>
          <a:lstStyle/>
          <a:p>
            <a:pPr eaLnBrk="1" hangingPunct="1">
              <a:defRPr/>
            </a:pPr>
            <a:r>
              <a:rPr lang="en-US" sz="4400" b="0" smtClean="0">
                <a:solidFill>
                  <a:schemeClr val="tx2"/>
                </a:solidFill>
                <a:cs typeface="+mj-cs"/>
              </a:rPr>
              <a:t>Black</a:t>
            </a:r>
            <a:endParaRPr lang="en-US"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idx="4294967295"/>
          </p:nvPr>
        </p:nvSpPr>
        <p:spPr>
          <a:xfrm>
            <a:off x="4343400" y="260350"/>
            <a:ext cx="4800600" cy="2133600"/>
          </a:xfrm>
        </p:spPr>
        <p:txBody>
          <a:bodyPr/>
          <a:lstStyle/>
          <a:p>
            <a:pPr algn="l" eaLnBrk="1" hangingPunct="1">
              <a:defRPr/>
            </a:pPr>
            <a:r>
              <a:rPr lang="en-US" sz="4800" smtClean="0">
                <a:cs typeface="+mj-cs"/>
              </a:rPr>
              <a:t>What are encouragers like?</a:t>
            </a:r>
            <a:endParaRPr lang="en-US" smtClean="0">
              <a:cs typeface="+mj-cs"/>
            </a:endParaRPr>
          </a:p>
        </p:txBody>
      </p:sp>
      <p:pic>
        <p:nvPicPr>
          <p:cNvPr id="239618" name="Picture 4" descr="encouragementhand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944938"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8933" name="Rectangle 5"/>
          <p:cNvSpPr>
            <a:spLocks noChangeArrowheads="1"/>
          </p:cNvSpPr>
          <p:nvPr/>
        </p:nvSpPr>
        <p:spPr bwMode="auto">
          <a:xfrm>
            <a:off x="838200" y="2851150"/>
            <a:ext cx="7543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358775" indent="-358775" eaLnBrk="1" hangingPunct="1">
              <a:lnSpc>
                <a:spcPct val="120000"/>
              </a:lnSpc>
              <a:buFontTx/>
              <a:buChar char="•"/>
              <a:defRPr/>
            </a:pPr>
            <a:r>
              <a:rPr lang="en-US" sz="4800" b="1" dirty="0">
                <a:solidFill>
                  <a:schemeClr val="bg1"/>
                </a:solidFill>
              </a:rPr>
              <a:t>Action steps</a:t>
            </a:r>
            <a:endParaRPr lang="en-US" sz="4000" b="1" dirty="0">
              <a:solidFill>
                <a:schemeClr val="bg1"/>
              </a:solidFill>
            </a:endParaRPr>
          </a:p>
        </p:txBody>
      </p:sp>
      <p:sp>
        <p:nvSpPr>
          <p:cNvPr id="508935" name="Rectangle 7"/>
          <p:cNvSpPr>
            <a:spLocks noChangeArrowheads="1"/>
          </p:cNvSpPr>
          <p:nvPr/>
        </p:nvSpPr>
        <p:spPr bwMode="auto">
          <a:xfrm>
            <a:off x="838200" y="3765550"/>
            <a:ext cx="7543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358775" indent="-358775" eaLnBrk="1" hangingPunct="1">
              <a:lnSpc>
                <a:spcPct val="120000"/>
              </a:lnSpc>
              <a:buFontTx/>
              <a:buChar char="•"/>
              <a:defRPr/>
            </a:pPr>
            <a:r>
              <a:rPr lang="en-US" sz="4800" b="1" dirty="0">
                <a:solidFill>
                  <a:schemeClr val="bg1"/>
                </a:solidFill>
              </a:rPr>
              <a:t>Application</a:t>
            </a:r>
          </a:p>
        </p:txBody>
      </p:sp>
      <p:sp>
        <p:nvSpPr>
          <p:cNvPr id="508936" name="Rectangle 8"/>
          <p:cNvSpPr>
            <a:spLocks noChangeArrowheads="1"/>
          </p:cNvSpPr>
          <p:nvPr/>
        </p:nvSpPr>
        <p:spPr bwMode="auto">
          <a:xfrm>
            <a:off x="838200" y="4679950"/>
            <a:ext cx="7543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358775" indent="-358775" eaLnBrk="1" hangingPunct="1">
              <a:lnSpc>
                <a:spcPct val="120000"/>
              </a:lnSpc>
              <a:buFontTx/>
              <a:buChar char="•"/>
              <a:defRPr/>
            </a:pPr>
            <a:r>
              <a:rPr lang="en-US" sz="4800" b="1" dirty="0">
                <a:solidFill>
                  <a:schemeClr val="bg1"/>
                </a:solidFill>
              </a:rPr>
              <a:t>Optimism</a:t>
            </a:r>
          </a:p>
        </p:txBody>
      </p:sp>
      <p:sp>
        <p:nvSpPr>
          <p:cNvPr id="508937" name="Rectangle 9"/>
          <p:cNvSpPr>
            <a:spLocks noChangeArrowheads="1"/>
          </p:cNvSpPr>
          <p:nvPr/>
        </p:nvSpPr>
        <p:spPr bwMode="auto">
          <a:xfrm>
            <a:off x="838200" y="5594350"/>
            <a:ext cx="7543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358775" indent="-358775" eaLnBrk="1" hangingPunct="1">
              <a:lnSpc>
                <a:spcPct val="120000"/>
              </a:lnSpc>
              <a:buFontTx/>
              <a:buChar char="•"/>
              <a:defRPr/>
            </a:pPr>
            <a:r>
              <a:rPr lang="en-US" sz="4800" b="1" dirty="0">
                <a:solidFill>
                  <a:schemeClr val="bg1"/>
                </a:solidFill>
              </a:rPr>
              <a:t>Believes in you</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893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893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893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089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3" grpId="0" build="p" autoUpdateAnimBg="0"/>
      <p:bldP spid="508935" grpId="0" build="p" autoUpdateAnimBg="0"/>
      <p:bldP spid="508936" grpId="0" build="p" autoUpdateAnimBg="0"/>
      <p:bldP spid="50893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idx="4294967295"/>
          </p:nvPr>
        </p:nvSpPr>
        <p:spPr/>
        <p:txBody>
          <a:bodyPr/>
          <a:lstStyle/>
          <a:p>
            <a:pPr eaLnBrk="1" hangingPunct="1">
              <a:defRPr/>
            </a:pPr>
            <a:r>
              <a:rPr lang="en-US" sz="4400" b="0" smtClean="0">
                <a:cs typeface="+mj-cs"/>
              </a:rPr>
              <a:t>Made from WTC</a:t>
            </a:r>
            <a:endParaRPr lang="en-US" smtClean="0">
              <a:cs typeface="+mj-cs"/>
            </a:endParaRPr>
          </a:p>
        </p:txBody>
      </p:sp>
      <p:pic>
        <p:nvPicPr>
          <p:cNvPr id="172034" name="Picture 3" descr="image0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0638"/>
            <a:ext cx="9144000"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idx="4294967295"/>
          </p:nvPr>
        </p:nvSpPr>
        <p:spPr>
          <a:xfrm>
            <a:off x="0" y="-26988"/>
            <a:ext cx="9144000" cy="863601"/>
          </a:xfrm>
        </p:spPr>
        <p:txBody>
          <a:bodyPr/>
          <a:lstStyle/>
          <a:p>
            <a:pPr eaLnBrk="1" hangingPunct="1">
              <a:defRPr/>
            </a:pPr>
            <a:r>
              <a:rPr lang="en-US" sz="5400" dirty="0" smtClean="0">
                <a:solidFill>
                  <a:srgbClr val="FFFFFF"/>
                </a:solidFill>
                <a:cs typeface="+mj-cs"/>
              </a:rPr>
              <a:t>Joseph in Acts</a:t>
            </a:r>
            <a:endParaRPr lang="en-US" sz="4800" dirty="0" smtClean="0">
              <a:solidFill>
                <a:srgbClr val="FFFFFF"/>
              </a:solidFill>
              <a:cs typeface="+mj-cs"/>
            </a:endParaRPr>
          </a:p>
        </p:txBody>
      </p:sp>
      <p:sp>
        <p:nvSpPr>
          <p:cNvPr id="3" name="Rectangle 2"/>
          <p:cNvSpPr txBox="1">
            <a:spLocks noChangeArrowheads="1"/>
          </p:cNvSpPr>
          <p:nvPr/>
        </p:nvSpPr>
        <p:spPr bwMode="auto">
          <a:xfrm>
            <a:off x="0" y="908050"/>
            <a:ext cx="9144000" cy="865188"/>
          </a:xfrm>
          <a:prstGeom prst="rect">
            <a:avLst/>
          </a:prstGeom>
          <a:solidFill>
            <a:srgbClr val="000090"/>
          </a:solidFill>
          <a:ln>
            <a:noFill/>
          </a:ln>
          <a:effectLst/>
          <a:extLs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000" b="1">
                <a:solidFill>
                  <a:schemeClr val="bg1"/>
                </a:solidFill>
                <a:latin typeface="+mj-lt"/>
                <a:ea typeface="+mj-ea"/>
                <a:cs typeface="ＭＳ Ｐゴシック" charset="0"/>
              </a:defRPr>
            </a:lvl1pPr>
            <a:lvl2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000" b="1">
                <a:solidFill>
                  <a:schemeClr val="bg1"/>
                </a:solidFill>
                <a:latin typeface="Arial" charset="0"/>
                <a:ea typeface="ＭＳ Ｐゴシック" charset="0"/>
              </a:defRPr>
            </a:lvl6pPr>
            <a:lvl7pPr marL="914400" algn="ctr" rtl="0" fontAlgn="base">
              <a:spcBef>
                <a:spcPct val="0"/>
              </a:spcBef>
              <a:spcAft>
                <a:spcPct val="0"/>
              </a:spcAft>
              <a:defRPr sz="4000" b="1">
                <a:solidFill>
                  <a:schemeClr val="bg1"/>
                </a:solidFill>
                <a:latin typeface="Arial" charset="0"/>
                <a:ea typeface="ＭＳ Ｐゴシック" charset="0"/>
              </a:defRPr>
            </a:lvl7pPr>
            <a:lvl8pPr marL="1371600" algn="ctr" rtl="0" fontAlgn="base">
              <a:spcBef>
                <a:spcPct val="0"/>
              </a:spcBef>
              <a:spcAft>
                <a:spcPct val="0"/>
              </a:spcAft>
              <a:defRPr sz="4000" b="1">
                <a:solidFill>
                  <a:schemeClr val="bg1"/>
                </a:solidFill>
                <a:latin typeface="Arial" charset="0"/>
                <a:ea typeface="ＭＳ Ｐゴシック" charset="0"/>
              </a:defRPr>
            </a:lvl8pPr>
            <a:lvl9pPr marL="1828800" algn="ctr" rtl="0" fontAlgn="base">
              <a:spcBef>
                <a:spcPct val="0"/>
              </a:spcBef>
              <a:spcAft>
                <a:spcPct val="0"/>
              </a:spcAft>
              <a:defRPr sz="4000" b="1">
                <a:solidFill>
                  <a:schemeClr val="bg1"/>
                </a:solidFill>
                <a:latin typeface="Arial" charset="0"/>
                <a:ea typeface="ＭＳ Ｐゴシック" charset="0"/>
              </a:defRPr>
            </a:lvl9pPr>
          </a:lstStyle>
          <a:p>
            <a:pPr eaLnBrk="1" hangingPunct="1">
              <a:defRPr/>
            </a:pPr>
            <a:r>
              <a:rPr lang="en-US" dirty="0" smtClean="0">
                <a:solidFill>
                  <a:srgbClr val="FFFFFF"/>
                </a:solidFill>
                <a:cs typeface="+mj-cs"/>
              </a:rPr>
              <a:t>Barnabas: "Son of Encouragement"</a:t>
            </a:r>
            <a:endParaRPr lang="en-US" sz="3600" dirty="0" smtClean="0">
              <a:solidFill>
                <a:srgbClr val="FFFFFF"/>
              </a:solidFill>
              <a:cs typeface="+mj-cs"/>
            </a:endParaRPr>
          </a:p>
        </p:txBody>
      </p:sp>
      <p:sp>
        <p:nvSpPr>
          <p:cNvPr id="4" name="Rectangle 2"/>
          <p:cNvSpPr txBox="1">
            <a:spLocks noChangeArrowheads="1"/>
          </p:cNvSpPr>
          <p:nvPr/>
        </p:nvSpPr>
        <p:spPr bwMode="auto">
          <a:xfrm>
            <a:off x="-9525" y="1916113"/>
            <a:ext cx="9144000" cy="494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lgn="ctr" rtl="0" eaLnBrk="0" fontAlgn="base" hangingPunct="0">
              <a:spcBef>
                <a:spcPct val="0"/>
              </a:spcBef>
              <a:spcAft>
                <a:spcPct val="0"/>
              </a:spcAft>
              <a:defRPr sz="4000" b="1">
                <a:solidFill>
                  <a:schemeClr val="bg1"/>
                </a:solidFill>
                <a:latin typeface="+mj-lt"/>
                <a:ea typeface="+mj-ea"/>
                <a:cs typeface="ＭＳ Ｐゴシック" charset="0"/>
              </a:defRPr>
            </a:lvl1pPr>
            <a:lvl2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000" b="1">
                <a:solidFill>
                  <a:schemeClr val="bg1"/>
                </a:solidFill>
                <a:latin typeface="Arial" charset="0"/>
                <a:ea typeface="ＭＳ Ｐゴシック" charset="0"/>
              </a:defRPr>
            </a:lvl6pPr>
            <a:lvl7pPr marL="914400" algn="ctr" rtl="0" fontAlgn="base">
              <a:spcBef>
                <a:spcPct val="0"/>
              </a:spcBef>
              <a:spcAft>
                <a:spcPct val="0"/>
              </a:spcAft>
              <a:defRPr sz="4000" b="1">
                <a:solidFill>
                  <a:schemeClr val="bg1"/>
                </a:solidFill>
                <a:latin typeface="Arial" charset="0"/>
                <a:ea typeface="ＭＳ Ｐゴシック" charset="0"/>
              </a:defRPr>
            </a:lvl7pPr>
            <a:lvl8pPr marL="1371600" algn="ctr" rtl="0" fontAlgn="base">
              <a:spcBef>
                <a:spcPct val="0"/>
              </a:spcBef>
              <a:spcAft>
                <a:spcPct val="0"/>
              </a:spcAft>
              <a:defRPr sz="4000" b="1">
                <a:solidFill>
                  <a:schemeClr val="bg1"/>
                </a:solidFill>
                <a:latin typeface="Arial" charset="0"/>
                <a:ea typeface="ＭＳ Ｐゴシック" charset="0"/>
              </a:defRPr>
            </a:lvl8pPr>
            <a:lvl9pPr marL="1828800" algn="ctr" rtl="0" fontAlgn="base">
              <a:spcBef>
                <a:spcPct val="0"/>
              </a:spcBef>
              <a:spcAft>
                <a:spcPct val="0"/>
              </a:spcAft>
              <a:defRPr sz="4000" b="1">
                <a:solidFill>
                  <a:schemeClr val="bg1"/>
                </a:solidFill>
                <a:latin typeface="Arial" charset="0"/>
                <a:ea typeface="ＭＳ Ｐゴシック" charset="0"/>
              </a:defRPr>
            </a:lvl9pPr>
          </a:lstStyle>
          <a:p>
            <a:pPr marL="514350" indent="-514350" algn="l" eaLnBrk="1" hangingPunct="1">
              <a:buFont typeface="+mj-lt"/>
              <a:buAutoNum type="arabicPeriod"/>
              <a:defRPr/>
            </a:pPr>
            <a:r>
              <a:rPr lang="en-US" sz="3200" dirty="0"/>
              <a:t>Barnabas </a:t>
            </a:r>
            <a:r>
              <a:rPr lang="en-US" sz="3200" dirty="0">
                <a:solidFill>
                  <a:srgbClr val="FFFF00"/>
                </a:solidFill>
              </a:rPr>
              <a:t>endorsed Saul</a:t>
            </a:r>
            <a:r>
              <a:rPr lang="en-US" sz="3200" dirty="0"/>
              <a:t>, an unwelcome convert (Acts 9:26-28; Gal. 2:</a:t>
            </a:r>
            <a:r>
              <a:rPr lang="en-US" sz="3200" dirty="0" smtClean="0"/>
              <a:t>9)</a:t>
            </a:r>
          </a:p>
          <a:p>
            <a:pPr marL="514350" indent="-514350" algn="l" eaLnBrk="1" hangingPunct="1">
              <a:buFont typeface="+mj-lt"/>
              <a:buAutoNum type="arabicPeriod"/>
              <a:defRPr/>
            </a:pPr>
            <a:r>
              <a:rPr lang="en-US" sz="3200" dirty="0"/>
              <a:t>Barnabas </a:t>
            </a:r>
            <a:r>
              <a:rPr lang="en-US" sz="3200" dirty="0">
                <a:solidFill>
                  <a:srgbClr val="FFFF00"/>
                </a:solidFill>
              </a:rPr>
              <a:t>accepted alien believers</a:t>
            </a:r>
            <a:r>
              <a:rPr lang="en-US" sz="3200" dirty="0"/>
              <a:t>, the Gentiles (Acts 11:19-24) </a:t>
            </a:r>
            <a:endParaRPr lang="en-US" sz="3200" dirty="0" smtClean="0"/>
          </a:p>
          <a:p>
            <a:pPr marL="514350" indent="-514350" algn="l" eaLnBrk="1" hangingPunct="1">
              <a:buFont typeface="+mj-lt"/>
              <a:buAutoNum type="arabicPeriod"/>
              <a:defRPr/>
            </a:pPr>
            <a:r>
              <a:rPr lang="en-US" sz="3200" dirty="0"/>
              <a:t>Barnabas </a:t>
            </a:r>
            <a:r>
              <a:rPr lang="en-US" sz="3200" dirty="0">
                <a:solidFill>
                  <a:srgbClr val="FFFF00"/>
                </a:solidFill>
              </a:rPr>
              <a:t>enlisted and developed Paul</a:t>
            </a:r>
            <a:r>
              <a:rPr lang="en-US" sz="3200" dirty="0"/>
              <a:t>, a promising teacher (Acts 11:25-26; 12:25; 13:42ff) </a:t>
            </a:r>
            <a:endParaRPr lang="en-US" sz="3200" dirty="0" smtClean="0"/>
          </a:p>
          <a:p>
            <a:pPr marL="514350" indent="-514350" algn="l" eaLnBrk="1" hangingPunct="1">
              <a:buFont typeface="+mj-lt"/>
              <a:buAutoNum type="arabicPeriod"/>
              <a:defRPr/>
            </a:pPr>
            <a:r>
              <a:rPr lang="en-US" sz="3200" dirty="0"/>
              <a:t>Barnabas </a:t>
            </a:r>
            <a:r>
              <a:rPr lang="en-US" sz="3200" dirty="0">
                <a:solidFill>
                  <a:srgbClr val="FFFF00"/>
                </a:solidFill>
              </a:rPr>
              <a:t>restored Mark</a:t>
            </a:r>
            <a:r>
              <a:rPr lang="en-US" sz="3200" dirty="0"/>
              <a:t>, the youthful deserter (Acts 13:13; 15:36-41; 2 Tim. 4:11) </a:t>
            </a:r>
            <a:endParaRPr lang="en-US" sz="3200" dirty="0" smtClean="0"/>
          </a:p>
          <a:p>
            <a:pPr marL="514350" indent="-514350" algn="l" eaLnBrk="1" hangingPunct="1">
              <a:buFont typeface="+mj-lt"/>
              <a:buAutoNum type="arabicPeriod"/>
              <a:defRPr/>
            </a:pPr>
            <a:endParaRPr lang="en-US" sz="2800" dirty="0" smtClean="0">
              <a:solidFill>
                <a:srgbClr val="FFFFFF"/>
              </a:solidFill>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3" name="Picture 8" descr="comealongsidewiv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2636838"/>
            <a:ext cx="4038600"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714" name="Picture 9" descr="Charity and Je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8313" y="1412875"/>
            <a:ext cx="2482850"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715" name="Picture 12" descr="encouragingme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92500" y="-26988"/>
            <a:ext cx="2701925" cy="360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8305800" y="762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smtClean="0">
                <a:solidFill>
                  <a:schemeClr val="bg1"/>
                </a:solidFill>
              </a:rPr>
              <a:t>53</a:t>
            </a:r>
            <a:endParaRPr lang="en-US" b="1" i="1" smtClean="0">
              <a:solidFill>
                <a:schemeClr val="bg1"/>
              </a:solidFill>
              <a:latin typeface="Times New Roman" charset="0"/>
            </a:endParaRPr>
          </a:p>
        </p:txBody>
      </p:sp>
      <p:sp>
        <p:nvSpPr>
          <p:cNvPr id="22531" name="Rectangle 3"/>
          <p:cNvSpPr>
            <a:spLocks noGrp="1" noChangeArrowheads="1"/>
          </p:cNvSpPr>
          <p:nvPr>
            <p:ph type="ctrTitle"/>
          </p:nvPr>
        </p:nvSpPr>
        <p:spPr>
          <a:xfrm>
            <a:off x="1476375" y="5151438"/>
            <a:ext cx="6335713" cy="1446212"/>
          </a:xfrm>
          <a:solidFill>
            <a:srgbClr val="000090"/>
          </a:solidFill>
          <a:effectLst>
            <a:outerShdw blurRad="63500" dist="107763" dir="8100000" algn="ctr" rotWithShape="0">
              <a:schemeClr val="tx2">
                <a:alpha val="74998"/>
              </a:schemeClr>
            </a:outerShdw>
          </a:effectLst>
        </p:spPr>
        <p:txBody>
          <a:bodyPr/>
          <a:lstStyle/>
          <a:p>
            <a:pPr eaLnBrk="1" hangingPunct="1">
              <a:defRPr/>
            </a:pPr>
            <a:r>
              <a:rPr lang="en-US" sz="4400" dirty="0" smtClean="0">
                <a:latin typeface="acme secret agent" charset="0"/>
                <a:cs typeface="+mj-cs"/>
              </a:rPr>
              <a:t>How are you doing at encouraging?</a:t>
            </a:r>
            <a:endParaRPr lang="en-US" sz="4400" dirty="0"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7" name="Title 1"/>
          <p:cNvSpPr>
            <a:spLocks noGrp="1"/>
          </p:cNvSpPr>
          <p:nvPr>
            <p:ph type="ctrTitle"/>
          </p:nvPr>
        </p:nvSpPr>
        <p:spPr>
          <a:xfrm>
            <a:off x="0" y="0"/>
            <a:ext cx="9144000" cy="981075"/>
          </a:xfrm>
        </p:spPr>
        <p:txBody>
          <a:bodyPr/>
          <a:lstStyle/>
          <a:p>
            <a:pPr>
              <a:defRPr/>
            </a:pPr>
            <a:r>
              <a:rPr lang="en-US">
                <a:latin typeface="Arial" charset="0"/>
                <a:ea typeface="ＭＳ Ｐゴシック" charset="0"/>
              </a:rPr>
              <a:t>Life Transformation Groups</a:t>
            </a:r>
          </a:p>
        </p:txBody>
      </p:sp>
      <p:sp>
        <p:nvSpPr>
          <p:cNvPr id="245762" name="TextBox 13"/>
          <p:cNvSpPr txBox="1">
            <a:spLocks noChangeArrowheads="1"/>
          </p:cNvSpPr>
          <p:nvPr/>
        </p:nvSpPr>
        <p:spPr bwMode="auto">
          <a:xfrm>
            <a:off x="0" y="2281238"/>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b="1" u="sng">
                <a:solidFill>
                  <a:srgbClr val="FFFFFF"/>
                </a:solidFill>
              </a:rPr>
              <a:t>The Commitment</a:t>
            </a:r>
            <a:r>
              <a:rPr lang="en-US" sz="4000" b="1">
                <a:solidFill>
                  <a:srgbClr val="FFFFFF"/>
                </a:solidFill>
              </a:rPr>
              <a:t>: Meet one hour a week with 1-2 others of the same sex to provide accountability to:</a:t>
            </a:r>
          </a:p>
        </p:txBody>
      </p:sp>
      <p:sp>
        <p:nvSpPr>
          <p:cNvPr id="245763" name="TextBox 13"/>
          <p:cNvSpPr txBox="1">
            <a:spLocks noChangeArrowheads="1"/>
          </p:cNvSpPr>
          <p:nvPr/>
        </p:nvSpPr>
        <p:spPr bwMode="auto">
          <a:xfrm>
            <a:off x="-25400" y="4370388"/>
            <a:ext cx="9144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AutoNum type="arabicPeriod"/>
            </a:pPr>
            <a:r>
              <a:rPr lang="en-US" sz="4000" b="1">
                <a:solidFill>
                  <a:srgbClr val="FFFF00"/>
                </a:solidFill>
              </a:rPr>
              <a:t>Read</a:t>
            </a:r>
            <a:r>
              <a:rPr lang="en-US" sz="4000" b="1">
                <a:solidFill>
                  <a:srgbClr val="FFFFFF"/>
                </a:solidFill>
              </a:rPr>
              <a:t> 3 Bible chapters daily</a:t>
            </a:r>
          </a:p>
          <a:p>
            <a:pPr>
              <a:buFont typeface="Arial" charset="0"/>
              <a:buAutoNum type="arabicPeriod"/>
            </a:pPr>
            <a:r>
              <a:rPr lang="en-US" sz="4000" b="1">
                <a:solidFill>
                  <a:srgbClr val="FFFF00"/>
                </a:solidFill>
              </a:rPr>
              <a:t>Confess</a:t>
            </a:r>
            <a:r>
              <a:rPr lang="en-US" sz="4000" b="1">
                <a:solidFill>
                  <a:srgbClr val="FFFFFF"/>
                </a:solidFill>
              </a:rPr>
              <a:t> sin around 10 questions</a:t>
            </a:r>
          </a:p>
          <a:p>
            <a:pPr>
              <a:buFont typeface="Arial" charset="0"/>
              <a:buAutoNum type="arabicPeriod"/>
            </a:pPr>
            <a:r>
              <a:rPr lang="en-US" sz="4000" b="1">
                <a:solidFill>
                  <a:srgbClr val="FFFF00"/>
                </a:solidFill>
              </a:rPr>
              <a:t>Pray</a:t>
            </a:r>
            <a:r>
              <a:rPr lang="en-US" sz="4000" b="1">
                <a:solidFill>
                  <a:srgbClr val="FFFFFF"/>
                </a:solidFill>
              </a:rPr>
              <a:t> for lost friends</a:t>
            </a:r>
          </a:p>
        </p:txBody>
      </p:sp>
      <p:pic>
        <p:nvPicPr>
          <p:cNvPr id="245764" name="Picture 1" descr="Life Transformation Groups.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00113" y="0"/>
            <a:ext cx="7380287"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77963" y="4221163"/>
            <a:ext cx="93345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62" name="Title 1"/>
          <p:cNvSpPr>
            <a:spLocks noGrp="1"/>
          </p:cNvSpPr>
          <p:nvPr>
            <p:ph type="ctrTitle"/>
          </p:nvPr>
        </p:nvSpPr>
        <p:spPr>
          <a:xfrm>
            <a:off x="0" y="863600"/>
            <a:ext cx="9144000" cy="981075"/>
          </a:xfrm>
        </p:spPr>
        <p:txBody>
          <a:bodyPr/>
          <a:lstStyle/>
          <a:p>
            <a:pPr>
              <a:defRPr/>
            </a:pPr>
            <a:r>
              <a:rPr lang="en-US">
                <a:latin typeface="Arial" charset="0"/>
                <a:ea typeface="ＭＳ Ｐゴシック" charset="0"/>
              </a:rPr>
              <a:t>Discipleship</a:t>
            </a:r>
          </a:p>
        </p:txBody>
      </p:sp>
      <p:pic>
        <p:nvPicPr>
          <p:cNvPr id="246787"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5650" y="2852738"/>
            <a:ext cx="93345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88"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95513" y="2852738"/>
            <a:ext cx="935037"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5294313" y="2347913"/>
            <a:ext cx="2014537" cy="1863725"/>
            <a:chOff x="5076056" y="1916832"/>
            <a:chExt cx="2014350" cy="1862584"/>
          </a:xfrm>
        </p:grpSpPr>
        <p:pic>
          <p:nvPicPr>
            <p:cNvPr id="246796" name="Picture 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76056" y="1916832"/>
              <a:ext cx="934230" cy="186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97" name="Picture 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56176" y="1916832"/>
              <a:ext cx="934230" cy="186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p:cNvGrpSpPr>
            <a:grpSpLocks/>
          </p:cNvGrpSpPr>
          <p:nvPr/>
        </p:nvGrpSpPr>
        <p:grpSpPr bwMode="auto">
          <a:xfrm>
            <a:off x="5294313" y="4724400"/>
            <a:ext cx="2014537" cy="1862138"/>
            <a:chOff x="5076056" y="4590752"/>
            <a:chExt cx="2014350" cy="1862584"/>
          </a:xfrm>
        </p:grpSpPr>
        <p:pic>
          <p:nvPicPr>
            <p:cNvPr id="246794" name="Picture 1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76056" y="4590752"/>
              <a:ext cx="934230" cy="186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95" name="Picture 1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56176" y="4590752"/>
              <a:ext cx="934230" cy="186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ight Arrow 12"/>
          <p:cNvSpPr/>
          <p:nvPr/>
        </p:nvSpPr>
        <p:spPr bwMode="auto">
          <a:xfrm rot="731498">
            <a:off x="3565525" y="4508500"/>
            <a:ext cx="1223963" cy="504825"/>
          </a:xfrm>
          <a:prstGeom prst="rightArrow">
            <a:avLst/>
          </a:prstGeom>
          <a:solidFill>
            <a:schemeClr val="bg1"/>
          </a:solidFill>
          <a:ln w="9525" cap="flat" cmpd="sng" algn="ctr">
            <a:noFill/>
            <a:prstDash val="solid"/>
            <a:round/>
            <a:headEnd type="none" w="med" len="med"/>
            <a:tailEnd type="none" w="med" len="med"/>
          </a:ln>
          <a:effectLst/>
        </p:spPr>
        <p:txBody>
          <a:bodyPr anchor="ctr"/>
          <a:lstStyle/>
          <a:p>
            <a:pPr eaLnBrk="1" hangingPunct="1">
              <a:defRPr/>
            </a:pPr>
            <a:endParaRPr lang="en-US" sz="4400" b="1">
              <a:solidFill>
                <a:srgbClr val="808080"/>
              </a:solidFill>
              <a:effectLst>
                <a:outerShdw blurRad="38100" dist="38100" dir="2700000" algn="tl">
                  <a:srgbClr val="000000">
                    <a:alpha val="43137"/>
                  </a:srgbClr>
                </a:outerShdw>
              </a:effectLst>
              <a:latin typeface="Engravers MT" charset="0"/>
              <a:ea typeface="MS PGothic" charset="0"/>
              <a:cs typeface="MS PGothic" charset="0"/>
            </a:endParaRPr>
          </a:p>
        </p:txBody>
      </p:sp>
      <p:sp>
        <p:nvSpPr>
          <p:cNvPr id="16" name="Right Arrow 15"/>
          <p:cNvSpPr/>
          <p:nvPr/>
        </p:nvSpPr>
        <p:spPr bwMode="auto">
          <a:xfrm rot="20479694">
            <a:off x="3565525" y="3860800"/>
            <a:ext cx="1223963" cy="503238"/>
          </a:xfrm>
          <a:prstGeom prst="rightArrow">
            <a:avLst/>
          </a:prstGeom>
          <a:solidFill>
            <a:schemeClr val="bg1"/>
          </a:solidFill>
          <a:ln w="9525" cap="flat" cmpd="sng" algn="ctr">
            <a:noFill/>
            <a:prstDash val="solid"/>
            <a:round/>
            <a:headEnd type="none" w="med" len="med"/>
            <a:tailEnd type="none" w="med" len="med"/>
          </a:ln>
          <a:effectLst/>
        </p:spPr>
        <p:txBody>
          <a:bodyPr anchor="ctr"/>
          <a:lstStyle/>
          <a:p>
            <a:pPr eaLnBrk="1" hangingPunct="1">
              <a:defRPr/>
            </a:pPr>
            <a:endParaRPr lang="en-US" sz="4400" b="1">
              <a:solidFill>
                <a:srgbClr val="808080"/>
              </a:solidFill>
              <a:effectLst>
                <a:outerShdw blurRad="38100" dist="38100" dir="2700000" algn="tl">
                  <a:srgbClr val="000000">
                    <a:alpha val="43137"/>
                  </a:srgbClr>
                </a:outerShdw>
              </a:effectLst>
              <a:latin typeface="Engravers MT" charset="0"/>
              <a:ea typeface="MS PGothic" charset="0"/>
              <a:cs typeface="MS PGothic" charset="0"/>
            </a:endParaRPr>
          </a:p>
        </p:txBody>
      </p:sp>
      <p:pic>
        <p:nvPicPr>
          <p:cNvPr id="246793" name="Picture 14" descr="Life Transformation Groups.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00113" y="0"/>
            <a:ext cx="7380287"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5" name="Title 1"/>
          <p:cNvSpPr>
            <a:spLocks noGrp="1"/>
          </p:cNvSpPr>
          <p:nvPr>
            <p:ph type="ctrTitle"/>
          </p:nvPr>
        </p:nvSpPr>
        <p:spPr>
          <a:xfrm>
            <a:off x="0" y="0"/>
            <a:ext cx="9144000" cy="981075"/>
          </a:xfrm>
        </p:spPr>
        <p:txBody>
          <a:bodyPr/>
          <a:lstStyle/>
          <a:p>
            <a:pPr>
              <a:defRPr/>
            </a:pPr>
            <a:r>
              <a:rPr lang="en-US">
                <a:latin typeface="Arial" charset="0"/>
                <a:ea typeface="ＭＳ Ｐゴシック" charset="0"/>
              </a:rPr>
              <a:t>Life Transformation Groups</a:t>
            </a:r>
          </a:p>
        </p:txBody>
      </p:sp>
      <p:pic>
        <p:nvPicPr>
          <p:cNvPr id="247810"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5650" y="2573338"/>
            <a:ext cx="4445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11"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58888" y="2573338"/>
            <a:ext cx="44608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2411413" y="2287588"/>
            <a:ext cx="1296987" cy="925512"/>
            <a:chOff x="5076056" y="1916832"/>
            <a:chExt cx="2014350" cy="1862584"/>
          </a:xfrm>
        </p:grpSpPr>
        <p:pic>
          <p:nvPicPr>
            <p:cNvPr id="247836"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6056" y="1916832"/>
              <a:ext cx="934230" cy="186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37" name="Picture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56176" y="1916832"/>
              <a:ext cx="934230" cy="186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p:cNvGrpSpPr>
            <a:grpSpLocks/>
          </p:cNvGrpSpPr>
          <p:nvPr/>
        </p:nvGrpSpPr>
        <p:grpSpPr bwMode="auto">
          <a:xfrm>
            <a:off x="2411413" y="3573463"/>
            <a:ext cx="1296987" cy="927100"/>
            <a:chOff x="5076056" y="4590752"/>
            <a:chExt cx="2014350" cy="1862584"/>
          </a:xfrm>
        </p:grpSpPr>
        <p:pic>
          <p:nvPicPr>
            <p:cNvPr id="247834" name="Picture 1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6056" y="4590752"/>
              <a:ext cx="934230" cy="186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35" name="Picture 1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56176" y="4590752"/>
              <a:ext cx="934230" cy="186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2988" y="3221038"/>
            <a:ext cx="4460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15" name="Picture 1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03575" y="4797425"/>
            <a:ext cx="4445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16"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08400" y="4797425"/>
            <a:ext cx="4445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a:grpSpLocks/>
          </p:cNvGrpSpPr>
          <p:nvPr/>
        </p:nvGrpSpPr>
        <p:grpSpPr bwMode="auto">
          <a:xfrm>
            <a:off x="4859338" y="4365625"/>
            <a:ext cx="1296987" cy="925513"/>
            <a:chOff x="5076056" y="1916832"/>
            <a:chExt cx="2014350" cy="1862584"/>
          </a:xfrm>
        </p:grpSpPr>
        <p:pic>
          <p:nvPicPr>
            <p:cNvPr id="247832" name="Picture 1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6056" y="1916832"/>
              <a:ext cx="934230" cy="186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33" name="Picture 1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56176" y="1916832"/>
              <a:ext cx="934230" cy="186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p:cNvGrpSpPr>
            <a:grpSpLocks/>
          </p:cNvGrpSpPr>
          <p:nvPr/>
        </p:nvGrpSpPr>
        <p:grpSpPr bwMode="auto">
          <a:xfrm>
            <a:off x="4859338" y="5661025"/>
            <a:ext cx="1296987" cy="927100"/>
            <a:chOff x="5076056" y="4590752"/>
            <a:chExt cx="2014350" cy="1862584"/>
          </a:xfrm>
        </p:grpSpPr>
        <p:pic>
          <p:nvPicPr>
            <p:cNvPr id="247830" name="Picture 1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6056" y="4590752"/>
              <a:ext cx="934230" cy="186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31" name="Picture 1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56176" y="4590752"/>
              <a:ext cx="934230" cy="186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92500" y="5445125"/>
            <a:ext cx="4445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20" name="Picture 2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08625" y="2573338"/>
            <a:ext cx="4445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21" name="Picture 2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1863" y="2573338"/>
            <a:ext cx="4445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a:grpSpLocks/>
          </p:cNvGrpSpPr>
          <p:nvPr/>
        </p:nvGrpSpPr>
        <p:grpSpPr bwMode="auto">
          <a:xfrm>
            <a:off x="7164388" y="2287588"/>
            <a:ext cx="1295400" cy="925512"/>
            <a:chOff x="5076056" y="1916832"/>
            <a:chExt cx="2014350" cy="1862584"/>
          </a:xfrm>
        </p:grpSpPr>
        <p:pic>
          <p:nvPicPr>
            <p:cNvPr id="247828" name="Picture 2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6056" y="1916832"/>
              <a:ext cx="934230" cy="186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29" name="Picture 2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56176" y="1916832"/>
              <a:ext cx="934230" cy="186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26"/>
          <p:cNvGrpSpPr>
            <a:grpSpLocks/>
          </p:cNvGrpSpPr>
          <p:nvPr/>
        </p:nvGrpSpPr>
        <p:grpSpPr bwMode="auto">
          <a:xfrm>
            <a:off x="7164388" y="3797300"/>
            <a:ext cx="1295400" cy="927100"/>
            <a:chOff x="5076056" y="4590752"/>
            <a:chExt cx="2014350" cy="1862584"/>
          </a:xfrm>
        </p:grpSpPr>
        <p:pic>
          <p:nvPicPr>
            <p:cNvPr id="247826" name="Picture 2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6056" y="4590752"/>
              <a:ext cx="934230" cy="186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27" name="Picture 2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56176" y="4590752"/>
              <a:ext cx="934230" cy="186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 name="Picture 2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95963" y="3221038"/>
            <a:ext cx="4445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25" name="Picture 30" descr="Life Transformation Groups.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00113" y="0"/>
            <a:ext cx="7380287"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8834" name="Picture 2" descr="IMG_0019.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8575"/>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35" name="TextBox 13"/>
          <p:cNvSpPr txBox="1">
            <a:spLocks noChangeArrowheads="1"/>
          </p:cNvSpPr>
          <p:nvPr/>
        </p:nvSpPr>
        <p:spPr bwMode="auto">
          <a:xfrm>
            <a:off x="0" y="109538"/>
            <a:ext cx="9144000" cy="923925"/>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5400" b="1">
                <a:solidFill>
                  <a:srgbClr val="FFFFFF"/>
                </a:solidFill>
              </a:rPr>
              <a:t>Invest in our youth!</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idx="4294967295"/>
          </p:nvPr>
        </p:nvSpPr>
        <p:spPr>
          <a:xfrm>
            <a:off x="685800" y="685800"/>
            <a:ext cx="7772400" cy="914400"/>
          </a:xfrm>
          <a:solidFill>
            <a:schemeClr val="bg2"/>
          </a:solidFill>
          <a:effectLst>
            <a:outerShdw blurRad="63500" dist="35921" dir="2700000" algn="ctr" rotWithShape="0">
              <a:srgbClr val="000000">
                <a:alpha val="74998"/>
              </a:srgbClr>
            </a:outerShdw>
          </a:effectLst>
        </p:spPr>
        <p:txBody>
          <a:bodyPr/>
          <a:lstStyle/>
          <a:p>
            <a:pPr algn="ctr">
              <a:defRPr/>
            </a:pPr>
            <a:r>
              <a:rPr lang="en-US" sz="4800" b="1" dirty="0" smtClean="0">
                <a:solidFill>
                  <a:schemeClr val="tx1"/>
                </a:solidFill>
                <a:latin typeface="Arial"/>
                <a:cs typeface="Arial"/>
              </a:rPr>
              <a:t>Ephesians 4:11</a:t>
            </a:r>
            <a:r>
              <a:rPr lang="en-US" sz="3200" b="1" dirty="0" smtClean="0">
                <a:solidFill>
                  <a:schemeClr val="tx1"/>
                </a:solidFill>
                <a:latin typeface="Arial"/>
                <a:cs typeface="Arial"/>
              </a:rPr>
              <a:t> (NIV)</a:t>
            </a:r>
            <a:endParaRPr lang="en-US" sz="4800" b="1" dirty="0" smtClean="0">
              <a:solidFill>
                <a:schemeClr val="tx1"/>
              </a:solidFill>
              <a:latin typeface="Arial"/>
              <a:cs typeface="Arial"/>
            </a:endParaRPr>
          </a:p>
        </p:txBody>
      </p:sp>
      <p:sp>
        <p:nvSpPr>
          <p:cNvPr id="517124" name="Text Box 4"/>
          <p:cNvSpPr txBox="1">
            <a:spLocks noChangeArrowheads="1"/>
          </p:cNvSpPr>
          <p:nvPr/>
        </p:nvSpPr>
        <p:spPr bwMode="auto">
          <a:xfrm>
            <a:off x="685800" y="2117725"/>
            <a:ext cx="8001000" cy="37496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tabLst>
                <a:tab pos="450850" algn="l"/>
              </a:tabLst>
              <a:defRPr sz="2400">
                <a:solidFill>
                  <a:schemeClr val="tx1"/>
                </a:solidFill>
                <a:latin typeface="Arial" charset="0"/>
                <a:ea typeface="ＭＳ Ｐゴシック" charset="0"/>
                <a:cs typeface="ＭＳ Ｐゴシック" charset="0"/>
              </a:defRPr>
            </a:lvl1pPr>
            <a:lvl2pPr>
              <a:tabLst>
                <a:tab pos="450850" algn="l"/>
              </a:tabLst>
              <a:defRPr sz="2400">
                <a:solidFill>
                  <a:schemeClr val="tx1"/>
                </a:solidFill>
                <a:latin typeface="Arial" charset="0"/>
                <a:ea typeface="ＭＳ Ｐゴシック" charset="0"/>
              </a:defRPr>
            </a:lvl2pPr>
            <a:lvl3pPr>
              <a:tabLst>
                <a:tab pos="450850" algn="l"/>
              </a:tabLst>
              <a:defRPr sz="2400">
                <a:solidFill>
                  <a:schemeClr val="tx1"/>
                </a:solidFill>
                <a:latin typeface="Arial" charset="0"/>
                <a:ea typeface="ＭＳ Ｐゴシック" charset="0"/>
              </a:defRPr>
            </a:lvl3pPr>
            <a:lvl4pPr>
              <a:tabLst>
                <a:tab pos="450850" algn="l"/>
              </a:tabLst>
              <a:defRPr sz="2400">
                <a:solidFill>
                  <a:schemeClr val="tx1"/>
                </a:solidFill>
                <a:latin typeface="Arial" charset="0"/>
                <a:ea typeface="ＭＳ Ｐゴシック" charset="0"/>
              </a:defRPr>
            </a:lvl4pPr>
            <a:lvl5pPr>
              <a:tabLst>
                <a:tab pos="450850" algn="l"/>
              </a:tabLst>
              <a:defRPr sz="2400">
                <a:solidFill>
                  <a:schemeClr val="tx1"/>
                </a:solidFill>
                <a:latin typeface="Arial" charset="0"/>
                <a:ea typeface="ＭＳ Ｐゴシック" charset="0"/>
              </a:defRPr>
            </a:lvl5pPr>
            <a:lvl6pPr eaLnBrk="0" fontAlgn="base" hangingPunct="0">
              <a:spcBef>
                <a:spcPct val="0"/>
              </a:spcBef>
              <a:spcAft>
                <a:spcPct val="0"/>
              </a:spcAft>
              <a:tabLst>
                <a:tab pos="450850" algn="l"/>
              </a:tabLst>
              <a:defRPr sz="2400">
                <a:solidFill>
                  <a:schemeClr val="tx1"/>
                </a:solidFill>
                <a:latin typeface="Arial" charset="0"/>
                <a:ea typeface="ＭＳ Ｐゴシック" charset="0"/>
              </a:defRPr>
            </a:lvl6pPr>
            <a:lvl7pPr eaLnBrk="0" fontAlgn="base" hangingPunct="0">
              <a:spcBef>
                <a:spcPct val="0"/>
              </a:spcBef>
              <a:spcAft>
                <a:spcPct val="0"/>
              </a:spcAft>
              <a:tabLst>
                <a:tab pos="450850" algn="l"/>
              </a:tabLst>
              <a:defRPr sz="2400">
                <a:solidFill>
                  <a:schemeClr val="tx1"/>
                </a:solidFill>
                <a:latin typeface="Arial" charset="0"/>
                <a:ea typeface="ＭＳ Ｐゴシック" charset="0"/>
              </a:defRPr>
            </a:lvl7pPr>
            <a:lvl8pPr eaLnBrk="0" fontAlgn="base" hangingPunct="0">
              <a:spcBef>
                <a:spcPct val="0"/>
              </a:spcBef>
              <a:spcAft>
                <a:spcPct val="0"/>
              </a:spcAft>
              <a:tabLst>
                <a:tab pos="450850" algn="l"/>
              </a:tabLst>
              <a:defRPr sz="2400">
                <a:solidFill>
                  <a:schemeClr val="tx1"/>
                </a:solidFill>
                <a:latin typeface="Arial" charset="0"/>
                <a:ea typeface="ＭＳ Ｐゴシック" charset="0"/>
              </a:defRPr>
            </a:lvl8pPr>
            <a:lvl9pPr eaLnBrk="0" fontAlgn="base" hangingPunct="0">
              <a:spcBef>
                <a:spcPct val="0"/>
              </a:spcBef>
              <a:spcAft>
                <a:spcPct val="0"/>
              </a:spcAft>
              <a:tabLst>
                <a:tab pos="450850" algn="l"/>
              </a:tabLst>
              <a:defRPr sz="2400">
                <a:solidFill>
                  <a:schemeClr val="tx1"/>
                </a:solidFill>
                <a:latin typeface="Arial" charset="0"/>
                <a:ea typeface="ＭＳ Ｐゴシック" charset="0"/>
              </a:defRPr>
            </a:lvl9pPr>
          </a:lstStyle>
          <a:p>
            <a:pPr>
              <a:defRPr/>
            </a:pPr>
            <a:r>
              <a:rPr lang="en-US" sz="4000" b="1" smtClean="0"/>
              <a:t>It was he who gave</a:t>
            </a:r>
          </a:p>
          <a:p>
            <a:pPr>
              <a:defRPr/>
            </a:pPr>
            <a:r>
              <a:rPr lang="en-US" sz="4000" b="1" smtClean="0"/>
              <a:t>	some to be apostles, </a:t>
            </a:r>
            <a:br>
              <a:rPr lang="en-US" sz="4000" b="1" smtClean="0"/>
            </a:br>
            <a:r>
              <a:rPr lang="en-US" sz="4000" b="1" smtClean="0"/>
              <a:t>	and some to be prophets, </a:t>
            </a:r>
            <a:br>
              <a:rPr lang="en-US" sz="4000" b="1" smtClean="0"/>
            </a:br>
            <a:r>
              <a:rPr lang="en-US" sz="4000" b="1" smtClean="0"/>
              <a:t>	and some to be </a:t>
            </a:r>
            <a:r>
              <a:rPr lang="en-US" sz="4000" b="1" smtClean="0">
                <a:solidFill>
                  <a:schemeClr val="tx2"/>
                </a:solidFill>
              </a:rPr>
              <a:t>evangelists</a:t>
            </a:r>
            <a:r>
              <a:rPr lang="en-US" sz="4000" b="1" smtClean="0"/>
              <a:t>, </a:t>
            </a:r>
            <a:endParaRPr lang="en-US" sz="2000" smtClean="0"/>
          </a:p>
          <a:p>
            <a:pPr>
              <a:defRPr/>
            </a:pPr>
            <a:r>
              <a:rPr lang="en-US" sz="2000" smtClean="0"/>
              <a:t>	</a:t>
            </a:r>
            <a:r>
              <a:rPr lang="en-US" sz="4000" b="1" smtClean="0"/>
              <a:t>and some to be pastors and </a:t>
            </a:r>
            <a:br>
              <a:rPr lang="en-US" sz="4000" b="1" smtClean="0"/>
            </a:br>
            <a:r>
              <a:rPr lang="en-US" sz="4000" b="1" smtClean="0"/>
              <a:t>							teachers.</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5" name="Picture 3" descr="1chronicles16_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title" idx="4294967295"/>
          </p:nvPr>
        </p:nvSpPr>
        <p:spPr>
          <a:xfrm>
            <a:off x="0" y="457200"/>
            <a:ext cx="9144000" cy="1600200"/>
          </a:xfrm>
        </p:spPr>
        <p:txBody>
          <a:bodyPr/>
          <a:lstStyle/>
          <a:p>
            <a:pPr eaLnBrk="1" hangingPunct="1">
              <a:defRPr/>
            </a:pPr>
            <a:r>
              <a:rPr lang="en-US" sz="6000" smtClean="0">
                <a:solidFill>
                  <a:schemeClr val="tx2"/>
                </a:solidFill>
                <a:cs typeface="+mj-cs"/>
              </a:rPr>
              <a:t>1.  Evangelists </a:t>
            </a:r>
            <a:r>
              <a:rPr lang="en-US" sz="6000" smtClean="0">
                <a:solidFill>
                  <a:schemeClr val="accent2"/>
                </a:solidFill>
                <a:cs typeface="+mj-cs"/>
              </a:rPr>
              <a:t>reach</a:t>
            </a:r>
            <a:r>
              <a:rPr lang="en-US" sz="6000" smtClean="0">
                <a:solidFill>
                  <a:schemeClr val="tx2"/>
                </a:solidFill>
                <a:cs typeface="+mj-cs"/>
              </a:rPr>
              <a:t> people for Christ</a:t>
            </a:r>
            <a:endParaRPr lang="en-US" sz="2800" smtClean="0">
              <a:cs typeface="+mj-cs"/>
            </a:endParaRPr>
          </a:p>
        </p:txBody>
      </p:sp>
      <p:sp>
        <p:nvSpPr>
          <p:cNvPr id="12292" name="Text Box 4"/>
          <p:cNvSpPr txBox="1">
            <a:spLocks noChangeArrowheads="1"/>
          </p:cNvSpPr>
          <p:nvPr/>
        </p:nvSpPr>
        <p:spPr bwMode="auto">
          <a:xfrm>
            <a:off x="8305800" y="76200"/>
            <a:ext cx="762000" cy="45720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smtClean="0">
                <a:solidFill>
                  <a:schemeClr val="bg1"/>
                </a:solidFill>
              </a:rPr>
              <a:t>50</a:t>
            </a:r>
            <a:endParaRPr lang="en-US" b="1" i="1" smtClean="0">
              <a:solidFill>
                <a:schemeClr val="bg1"/>
              </a:solidFill>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3" name="Picture 2" descr="billyGrahamPreaching_pr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27" name="Rectangle 3"/>
          <p:cNvSpPr>
            <a:spLocks noGrp="1" noChangeArrowheads="1"/>
          </p:cNvSpPr>
          <p:nvPr>
            <p:ph type="title"/>
          </p:nvPr>
        </p:nvSpPr>
        <p:spPr>
          <a:xfrm>
            <a:off x="228600" y="304800"/>
            <a:ext cx="8915400" cy="927100"/>
          </a:xfrm>
          <a:effectLst>
            <a:outerShdw blurRad="63500" dist="35921" dir="2700000" algn="ctr" rotWithShape="0">
              <a:schemeClr val="tx2">
                <a:alpha val="74998"/>
              </a:schemeClr>
            </a:outerShdw>
          </a:effectLst>
        </p:spPr>
        <p:txBody>
          <a:bodyPr/>
          <a:lstStyle/>
          <a:p>
            <a:pPr>
              <a:defRPr/>
            </a:pPr>
            <a:r>
              <a:rPr lang="en-US" sz="5000" smtClean="0">
                <a:solidFill>
                  <a:srgbClr val="FFFFFF"/>
                </a:solidFill>
                <a:cs typeface="+mj-cs"/>
              </a:rPr>
              <a:t>Evangelists</a:t>
            </a:r>
            <a:endParaRPr lang="en-US" sz="4200" smtClean="0">
              <a:solidFill>
                <a:srgbClr val="FFFFFF"/>
              </a:solidFill>
              <a:cs typeface="+mj-cs"/>
            </a:endParaRPr>
          </a:p>
        </p:txBody>
      </p:sp>
      <p:sp>
        <p:nvSpPr>
          <p:cNvPr id="513028" name="Rectangle 4"/>
          <p:cNvSpPr>
            <a:spLocks noGrp="1" noChangeArrowheads="1"/>
          </p:cNvSpPr>
          <p:nvPr>
            <p:ph type="body" idx="1"/>
          </p:nvPr>
        </p:nvSpPr>
        <p:spPr>
          <a:xfrm>
            <a:off x="457200" y="1600200"/>
            <a:ext cx="4267200" cy="2819400"/>
          </a:xfrm>
          <a:effectLst>
            <a:outerShdw blurRad="63500" dist="35921" dir="2700000" algn="ctr" rotWithShape="0">
              <a:schemeClr val="tx2">
                <a:alpha val="74998"/>
              </a:schemeClr>
            </a:outerShdw>
          </a:effectLst>
        </p:spPr>
        <p:txBody>
          <a:bodyPr/>
          <a:lstStyle/>
          <a:p>
            <a:pPr>
              <a:defRPr/>
            </a:pPr>
            <a:r>
              <a:rPr lang="en-US" sz="4400" b="1" smtClean="0">
                <a:solidFill>
                  <a:srgbClr val="FFFFFF"/>
                </a:solidFill>
                <a:cs typeface="+mn-cs"/>
              </a:rPr>
              <a:t>Is Billy Graham the standard?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13028">
                                            <p:txEl>
                                              <p:pRg st="0" end="0"/>
                                            </p:txEl>
                                          </p:spTgt>
                                        </p:tgtEl>
                                        <p:attrNameLst>
                                          <p:attrName>style.visibility</p:attrName>
                                        </p:attrNameLst>
                                      </p:cBhvr>
                                      <p:to>
                                        <p:strVal val="visible"/>
                                      </p:to>
                                    </p:set>
                                    <p:animEffect transition="in" filter="checkerboard(across)">
                                      <p:cBhvr>
                                        <p:cTn id="7" dur="500"/>
                                        <p:tgtEl>
                                          <p:spTgt spid="5130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idx="4294967295"/>
          </p:nvPr>
        </p:nvSpPr>
        <p:spPr/>
        <p:txBody>
          <a:bodyPr/>
          <a:lstStyle/>
          <a:p>
            <a:pPr eaLnBrk="1" hangingPunct="1">
              <a:defRPr/>
            </a:pPr>
            <a:r>
              <a:rPr lang="en-US" sz="4400" b="0" smtClean="0">
                <a:solidFill>
                  <a:schemeClr val="tx2"/>
                </a:solidFill>
                <a:cs typeface="+mj-cs"/>
              </a:rPr>
              <a:t>Black</a:t>
            </a:r>
            <a:endParaRPr lang="en-US"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2" descr="yor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113"/>
            <a:ext cx="9144000"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5651" name="Rectangle 3"/>
          <p:cNvSpPr>
            <a:spLocks noGrp="1" noChangeArrowheads="1"/>
          </p:cNvSpPr>
          <p:nvPr>
            <p:ph type="title" idx="4294967295"/>
          </p:nvPr>
        </p:nvSpPr>
        <p:spPr>
          <a:xfrm>
            <a:off x="685800" y="533400"/>
            <a:ext cx="7772400" cy="1143000"/>
          </a:xfrm>
          <a:extLst>
            <a:ext uri="{AF507438-7753-43e0-B8FC-AC1667EBCBE1}">
              <a14:hiddenEffects xmlns:a14="http://schemas.microsoft.com/office/drawing/2010/main">
                <a:effectLst>
                  <a:outerShdw blurRad="63500" dist="35921" dir="2700000" algn="ctr" rotWithShape="0">
                    <a:srgbClr val="000000">
                      <a:alpha val="74998"/>
                    </a:srgbClr>
                  </a:outerShdw>
                </a:effectLst>
              </a14:hiddenEffects>
            </a:ext>
          </a:extLst>
        </p:spPr>
        <p:txBody>
          <a:bodyPr/>
          <a:lstStyle/>
          <a:p>
            <a:pPr eaLnBrk="1" hangingPunct="1">
              <a:defRPr/>
            </a:pPr>
            <a:r>
              <a:rPr lang="en-US" sz="5400" b="0" smtClean="0">
                <a:solidFill>
                  <a:schemeClr val="tx1"/>
                </a:solidFill>
                <a:cs typeface="+mj-cs"/>
              </a:rPr>
              <a:t>USS New York</a:t>
            </a:r>
            <a:endParaRPr lang="en-US" sz="4800"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descr="Fish fossil"/>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159747" name="Rectangle 3"/>
          <p:cNvSpPr>
            <a:spLocks noGrp="1" noChangeArrowheads="1"/>
          </p:cNvSpPr>
          <p:nvPr>
            <p:ph type="title"/>
          </p:nvPr>
        </p:nvSpPr>
        <p:spPr>
          <a:xfrm>
            <a:off x="304800" y="228600"/>
            <a:ext cx="8610600" cy="1676400"/>
          </a:xfrm>
          <a:solidFill>
            <a:srgbClr val="FFFFFF"/>
          </a:solidFill>
          <a:extLst>
            <a:ext uri="{AF507438-7753-43e0-B8FC-AC1667EBCBE1}">
              <a14:hiddenEffects xmlns:a14="http://schemas.microsoft.com/office/drawing/2010/main">
                <a:effectLst>
                  <a:outerShdw blurRad="63500" dist="35921" dir="2700000" algn="ctr" rotWithShape="0">
                    <a:schemeClr val="tx2">
                      <a:alpha val="74998"/>
                    </a:schemeClr>
                  </a:outerShdw>
                </a:effectLst>
              </a14:hiddenEffects>
            </a:ext>
          </a:extLst>
        </p:spPr>
        <p:txBody>
          <a:bodyPr/>
          <a:lstStyle/>
          <a:p>
            <a:pPr>
              <a:defRPr/>
            </a:pPr>
            <a:r>
              <a:rPr lang="en-US" sz="4200" smtClean="0">
                <a:solidFill>
                  <a:schemeClr val="tx1"/>
                </a:solidFill>
                <a:cs typeface="+mj-cs"/>
              </a:rPr>
              <a:t>2.  Evangelists </a:t>
            </a:r>
            <a:r>
              <a:rPr lang="en-US" sz="4200" smtClean="0">
                <a:solidFill>
                  <a:srgbClr val="000080"/>
                </a:solidFill>
                <a:cs typeface="+mj-cs"/>
              </a:rPr>
              <a:t>equip</a:t>
            </a:r>
            <a:r>
              <a:rPr lang="en-US" sz="4200" smtClean="0">
                <a:solidFill>
                  <a:schemeClr val="tx1"/>
                </a:solidFill>
                <a:cs typeface="+mj-cs"/>
              </a:rPr>
              <a:t> the church to reach the lost (Eph 4:11)</a:t>
            </a:r>
            <a:endParaRPr lang="en-US" sz="3400" smtClean="0">
              <a:solidFill>
                <a:srgbClr val="FFFFFF"/>
              </a:solidFill>
              <a:cs typeface="+mj-cs"/>
            </a:endParaRPr>
          </a:p>
        </p:txBody>
      </p:sp>
      <p:pic>
        <p:nvPicPr>
          <p:cNvPr id="159750" name="Picture 6" descr="Dave Newsletter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0" y="1752600"/>
            <a:ext cx="2865438" cy="3733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9752" name="Rectangle 8"/>
          <p:cNvSpPr>
            <a:spLocks noChangeArrowheads="1"/>
          </p:cNvSpPr>
          <p:nvPr/>
        </p:nvSpPr>
        <p:spPr bwMode="auto">
          <a:xfrm>
            <a:off x="1219200" y="4495800"/>
            <a:ext cx="7467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tx2">
                      <a:alpha val="74998"/>
                    </a:schemeClr>
                  </a:outerShdw>
                </a:effectLst>
              </a14:hiddenEffects>
            </a:ext>
          </a:extLst>
        </p:spPr>
        <p:txBody>
          <a:bodyPr anchor="ctr"/>
          <a:lstStyle/>
          <a:p>
            <a:pPr>
              <a:lnSpc>
                <a:spcPct val="90000"/>
              </a:lnSpc>
              <a:spcBef>
                <a:spcPct val="20000"/>
              </a:spcBef>
              <a:defRPr/>
            </a:pPr>
            <a:r>
              <a:rPr lang="en-US" sz="3800" b="1" dirty="0"/>
              <a:t>Dr Dave Geisler</a:t>
            </a:r>
            <a:br>
              <a:rPr lang="en-US" sz="3800" b="1" dirty="0"/>
            </a:br>
            <a:r>
              <a:rPr lang="en-US" sz="3800" b="1" dirty="0"/>
              <a:t>President</a:t>
            </a:r>
            <a:br>
              <a:rPr lang="en-US" sz="3800" b="1" dirty="0"/>
            </a:br>
            <a:r>
              <a:rPr lang="en-US" sz="3800" b="1" dirty="0"/>
              <a:t>Meekness &amp; Truth Ministries</a:t>
            </a:r>
            <a:endParaRPr lang="en-US" sz="3400" b="1" dirty="0">
              <a:solidFill>
                <a:srgbClr val="FFFF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9750"/>
                                        </p:tgtEl>
                                        <p:attrNameLst>
                                          <p:attrName>style.visibility</p:attrName>
                                        </p:attrNameLst>
                                      </p:cBhvr>
                                      <p:to>
                                        <p:strVal val="visible"/>
                                      </p:to>
                                    </p:set>
                                    <p:animEffect transition="in" filter="dissolve">
                                      <p:cBhvr>
                                        <p:cTn id="7" dur="500"/>
                                        <p:tgtEl>
                                          <p:spTgt spid="15975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9752">
                                            <p:txEl>
                                              <p:pRg st="0" end="0"/>
                                            </p:txEl>
                                          </p:spTgt>
                                        </p:tgtEl>
                                        <p:attrNameLst>
                                          <p:attrName>style.visibility</p:attrName>
                                        </p:attrNameLst>
                                      </p:cBhvr>
                                      <p:to>
                                        <p:strVal val="visible"/>
                                      </p:to>
                                    </p:set>
                                    <p:animEffect transition="in" filter="dissolve">
                                      <p:cBhvr>
                                        <p:cTn id="11" dur="500"/>
                                        <p:tgtEl>
                                          <p:spTgt spid="1597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2"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7" name="Picture 2" descr="EvangelismTraining"/>
          <p:cNvPicPr>
            <a:picLocks noChangeAspect="1" noChangeArrowheads="1"/>
          </p:cNvPicPr>
          <p:nvPr/>
        </p:nvPicPr>
        <p:blipFill>
          <a:blip r:embed="rId3" cstate="screen">
            <a:extLst>
              <a:ext uri="{28A0092B-C50C-407E-A947-70E740481C1C}">
                <a14:useLocalDpi xmlns:a14="http://schemas.microsoft.com/office/drawing/2010/main"/>
              </a:ext>
            </a:extLst>
          </a:blip>
          <a:srcRect l="12257" t="6487" r="12259" b="51711"/>
          <a:stretch>
            <a:fillRect/>
          </a:stretch>
        </p:blipFill>
        <p:spPr bwMode="auto">
          <a:xfrm>
            <a:off x="0" y="-22860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098" name="Rectangle 3"/>
          <p:cNvSpPr>
            <a:spLocks noGrp="1" noChangeArrowheads="1"/>
          </p:cNvSpPr>
          <p:nvPr>
            <p:ph type="title" idx="4294967295"/>
          </p:nvPr>
        </p:nvSpPr>
        <p:spPr>
          <a:xfrm>
            <a:off x="685800" y="-114300"/>
            <a:ext cx="7772400" cy="876300"/>
          </a:xfrm>
          <a:solidFill>
            <a:srgbClr val="000000"/>
          </a:solidFill>
        </p:spPr>
        <p:txBody>
          <a:bodyPr/>
          <a:lstStyle/>
          <a:p>
            <a:pPr eaLnBrk="1" hangingPunct="1"/>
            <a:r>
              <a:rPr lang="en-US">
                <a:latin typeface="Arial" charset="0"/>
              </a:rPr>
              <a:t>Many Fear Evangelism!</a:t>
            </a:r>
          </a:p>
        </p:txBody>
      </p:sp>
      <p:sp>
        <p:nvSpPr>
          <p:cNvPr id="260099" name="Text Box 8"/>
          <p:cNvSpPr txBox="1">
            <a:spLocks noChangeArrowheads="1"/>
          </p:cNvSpPr>
          <p:nvPr/>
        </p:nvSpPr>
        <p:spPr bwMode="auto">
          <a:xfrm>
            <a:off x="34925" y="4751388"/>
            <a:ext cx="8569325" cy="2062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i="1">
                <a:solidFill>
                  <a:srgbClr val="000000"/>
                </a:solidFill>
              </a:rPr>
              <a:t>"When I was a kid I would go up to someone's porch, ring the doorbell, and run like the dickens.  I still do it, except now our church calls it 'outreach training.'"</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2"/>
          <p:cNvSpPr>
            <a:spLocks noGrp="1" noChangeArrowheads="1"/>
          </p:cNvSpPr>
          <p:nvPr>
            <p:ph type="title" idx="4294967295"/>
          </p:nvPr>
        </p:nvSpPr>
        <p:spPr/>
        <p:txBody>
          <a:bodyPr/>
          <a:lstStyle/>
          <a:p>
            <a:pPr eaLnBrk="1" hangingPunct="1"/>
            <a:r>
              <a:rPr lang="en-US" sz="6600">
                <a:latin typeface="Arial" charset="0"/>
              </a:rPr>
              <a:t>Pastor-Teachers</a:t>
            </a:r>
            <a:endParaRPr lang="en-US">
              <a:latin typeface="Arial" charset="0"/>
            </a:endParaRPr>
          </a:p>
        </p:txBody>
      </p:sp>
      <p:pic>
        <p:nvPicPr>
          <p:cNvPr id="262146" name="Picture 3" descr="stanley_toussai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1600" y="2057400"/>
            <a:ext cx="2160588"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47" name="Picture 4" descr="pastorderek_smal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00600" y="2019300"/>
            <a:ext cx="26130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1" name="Text Box 5"/>
          <p:cNvSpPr txBox="1">
            <a:spLocks noChangeArrowheads="1"/>
          </p:cNvSpPr>
          <p:nvPr/>
        </p:nvSpPr>
        <p:spPr bwMode="auto">
          <a:xfrm>
            <a:off x="8377238" y="0"/>
            <a:ext cx="7620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smtClean="0">
                <a:solidFill>
                  <a:srgbClr val="FFFFFF"/>
                </a:solidFill>
              </a:rPr>
              <a:t>52</a:t>
            </a:r>
            <a:endParaRPr lang="en-US" b="1" i="1" smtClean="0">
              <a:solidFill>
                <a:srgbClr val="FFFFFF"/>
              </a:solidFill>
              <a:latin typeface="Times New Roman" charset="0"/>
            </a:endParaRPr>
          </a:p>
        </p:txBody>
      </p:sp>
      <p:sp>
        <p:nvSpPr>
          <p:cNvPr id="262149" name="Text Box 6"/>
          <p:cNvSpPr txBox="1">
            <a:spLocks noChangeArrowheads="1"/>
          </p:cNvSpPr>
          <p:nvPr/>
        </p:nvSpPr>
        <p:spPr bwMode="auto">
          <a:xfrm>
            <a:off x="685800" y="5257800"/>
            <a:ext cx="7940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a:solidFill>
                  <a:srgbClr val="FFFFFF"/>
                </a:solidFill>
              </a:rPr>
              <a:t>Too often we think only of those with the </a:t>
            </a:r>
            <a:r>
              <a:rPr lang="en-US" sz="3200" b="1" i="1">
                <a:solidFill>
                  <a:srgbClr val="FFFFFF"/>
                </a:solidFill>
              </a:rPr>
              <a:t>position</a:t>
            </a:r>
            <a:r>
              <a:rPr lang="en-US" sz="3200" b="1">
                <a:solidFill>
                  <a:srgbClr val="FFFFFF"/>
                </a:solidFill>
              </a:rPr>
              <a:t> of pastor-teacher</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2"/>
          <p:cNvSpPr>
            <a:spLocks noGrp="1" noChangeArrowheads="1"/>
          </p:cNvSpPr>
          <p:nvPr>
            <p:ph type="title" idx="4294967295"/>
          </p:nvPr>
        </p:nvSpPr>
        <p:spPr>
          <a:xfrm>
            <a:off x="685800" y="381000"/>
            <a:ext cx="7772400" cy="1143000"/>
          </a:xfrm>
        </p:spPr>
        <p:txBody>
          <a:bodyPr/>
          <a:lstStyle/>
          <a:p>
            <a:pPr eaLnBrk="1" hangingPunct="1"/>
            <a:r>
              <a:rPr lang="en-US">
                <a:latin typeface="Arial" charset="0"/>
              </a:rPr>
              <a:t>Christ is the Good Shepherd</a:t>
            </a:r>
          </a:p>
        </p:txBody>
      </p:sp>
      <p:pic>
        <p:nvPicPr>
          <p:cNvPr id="264194" name="Picture 3" descr="Christ - The Good Shepherd - Simon Dewe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70175" y="1524000"/>
            <a:ext cx="38036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685800" y="838200"/>
            <a:ext cx="7772400" cy="1371600"/>
          </a:xfrm>
          <a:effectLst>
            <a:outerShdw blurRad="63500" dist="35921" dir="2700000" algn="ctr" rotWithShape="0">
              <a:schemeClr val="tx1">
                <a:alpha val="74998"/>
              </a:schemeClr>
            </a:outerShdw>
          </a:effectLst>
        </p:spPr>
        <p:txBody>
          <a:bodyPr/>
          <a:lstStyle/>
          <a:p>
            <a:pPr eaLnBrk="1" hangingPunct="1">
              <a:defRPr/>
            </a:pPr>
            <a:r>
              <a:rPr lang="en-US" sz="5400">
                <a:latin typeface="Copperplate Gothic Light" charset="0"/>
              </a:rPr>
              <a:t>The Dual Gift</a:t>
            </a:r>
            <a:endParaRPr lang="en-US">
              <a:latin typeface="Copperplate Gothic Light" charset="0"/>
            </a:endParaRPr>
          </a:p>
        </p:txBody>
      </p:sp>
      <p:sp>
        <p:nvSpPr>
          <p:cNvPr id="233475" name="Text Box 3"/>
          <p:cNvSpPr txBox="1">
            <a:spLocks noChangeArrowheads="1"/>
          </p:cNvSpPr>
          <p:nvPr/>
        </p:nvSpPr>
        <p:spPr bwMode="auto">
          <a:xfrm>
            <a:off x="0" y="2209800"/>
            <a:ext cx="9144000" cy="283845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tabLst>
                <a:tab pos="450850" algn="l"/>
              </a:tabLst>
              <a:defRPr/>
            </a:pPr>
            <a:r>
              <a:rPr lang="en-US" sz="3600" b="1">
                <a:solidFill>
                  <a:srgbClr val="FFFFFF"/>
                </a:solidFill>
                <a:ea typeface="ＭＳ Ｐゴシック" charset="-128"/>
                <a:cs typeface="ＭＳ Ｐゴシック" charset="-128"/>
              </a:rPr>
              <a:t>And He gave</a:t>
            </a:r>
          </a:p>
          <a:p>
            <a:pPr>
              <a:tabLst>
                <a:tab pos="450850" algn="l"/>
              </a:tabLst>
              <a:defRPr/>
            </a:pPr>
            <a:r>
              <a:rPr lang="en-US" sz="3600" b="1">
                <a:solidFill>
                  <a:srgbClr val="FFFFFF"/>
                </a:solidFill>
                <a:ea typeface="ＭＳ Ｐゴシック" charset="-128"/>
                <a:cs typeface="ＭＳ Ｐゴシック" charset="-128"/>
              </a:rPr>
              <a:t>some, apostles; </a:t>
            </a:r>
            <a:br>
              <a:rPr lang="en-US" sz="3600" b="1">
                <a:solidFill>
                  <a:srgbClr val="FFFFFF"/>
                </a:solidFill>
                <a:ea typeface="ＭＳ Ｐゴシック" charset="-128"/>
                <a:cs typeface="ＭＳ Ｐゴシック" charset="-128"/>
              </a:rPr>
            </a:br>
            <a:r>
              <a:rPr lang="en-US" sz="3600" b="1">
                <a:solidFill>
                  <a:srgbClr val="FFFFFF"/>
                </a:solidFill>
                <a:ea typeface="ＭＳ Ｐゴシック" charset="-128"/>
                <a:cs typeface="ＭＳ Ｐゴシック" charset="-128"/>
              </a:rPr>
              <a:t>and (</a:t>
            </a:r>
            <a:r>
              <a:rPr lang="en-US" sz="3600" b="1">
                <a:solidFill>
                  <a:srgbClr val="FFFFFF"/>
                </a:solidFill>
                <a:latin typeface="Bwgrkl" charset="0"/>
                <a:ea typeface="ＭＳ Ｐゴシック" charset="-128"/>
                <a:cs typeface="ＭＳ Ｐゴシック" charset="-128"/>
              </a:rPr>
              <a:t>de</a:t>
            </a:r>
            <a:r>
              <a:rPr lang="en-US" sz="3600" b="1">
                <a:solidFill>
                  <a:srgbClr val="FFFFFF"/>
                </a:solidFill>
                <a:ea typeface="ＭＳ Ｐゴシック" charset="-128"/>
                <a:cs typeface="ＭＳ Ｐゴシック" charset="-128"/>
              </a:rPr>
              <a:t>) some, prophets; </a:t>
            </a:r>
            <a:br>
              <a:rPr lang="en-US" sz="3600" b="1">
                <a:solidFill>
                  <a:srgbClr val="FFFFFF"/>
                </a:solidFill>
                <a:ea typeface="ＭＳ Ｐゴシック" charset="-128"/>
                <a:cs typeface="ＭＳ Ｐゴシック" charset="-128"/>
              </a:rPr>
            </a:br>
            <a:r>
              <a:rPr lang="en-US" sz="3600" b="1">
                <a:solidFill>
                  <a:srgbClr val="FFFFFF"/>
                </a:solidFill>
                <a:ea typeface="ＭＳ Ｐゴシック" charset="-128"/>
                <a:cs typeface="ＭＳ Ｐゴシック" charset="-128"/>
              </a:rPr>
              <a:t>and (</a:t>
            </a:r>
            <a:r>
              <a:rPr lang="en-US" sz="3600" b="1">
                <a:solidFill>
                  <a:srgbClr val="FFFFFF"/>
                </a:solidFill>
                <a:latin typeface="Bwgrkl" charset="0"/>
                <a:ea typeface="ＭＳ Ｐゴシック" charset="-128"/>
                <a:cs typeface="ＭＳ Ｐゴシック" charset="-128"/>
              </a:rPr>
              <a:t>de</a:t>
            </a:r>
            <a:r>
              <a:rPr lang="en-US" sz="3600" b="1">
                <a:solidFill>
                  <a:srgbClr val="FFFFFF"/>
                </a:solidFill>
                <a:ea typeface="ＭＳ Ｐゴシック" charset="-128"/>
                <a:cs typeface="ＭＳ Ｐゴシック" charset="-128"/>
              </a:rPr>
              <a:t>) some, evangelists; </a:t>
            </a:r>
            <a:endParaRPr lang="en-US" sz="1800">
              <a:solidFill>
                <a:srgbClr val="000000"/>
              </a:solidFill>
              <a:ea typeface="ＭＳ Ｐゴシック" charset="-128"/>
              <a:cs typeface="ＭＳ Ｐゴシック" charset="-128"/>
            </a:endParaRPr>
          </a:p>
          <a:p>
            <a:pPr>
              <a:tabLst>
                <a:tab pos="450850" algn="l"/>
              </a:tabLst>
              <a:defRPr/>
            </a:pPr>
            <a:r>
              <a:rPr lang="en-US" sz="3600" b="1">
                <a:solidFill>
                  <a:srgbClr val="FFFFFF"/>
                </a:solidFill>
                <a:ea typeface="ＭＳ Ｐゴシック" charset="-128"/>
                <a:cs typeface="ＭＳ Ｐゴシック" charset="-128"/>
              </a:rPr>
              <a:t>and (</a:t>
            </a:r>
            <a:r>
              <a:rPr lang="en-US" sz="3600" b="1">
                <a:solidFill>
                  <a:srgbClr val="FFFFFF"/>
                </a:solidFill>
                <a:latin typeface="Bwgrkl" charset="0"/>
                <a:ea typeface="ＭＳ Ｐゴシック" charset="-128"/>
                <a:cs typeface="ＭＳ Ｐゴシック" charset="-128"/>
              </a:rPr>
              <a:t>de</a:t>
            </a:r>
            <a:r>
              <a:rPr lang="en-US" sz="3600" b="1">
                <a:solidFill>
                  <a:srgbClr val="FFFFFF"/>
                </a:solidFill>
                <a:ea typeface="ＭＳ Ｐゴシック" charset="-128"/>
                <a:cs typeface="ＭＳ Ｐゴシック" charset="-128"/>
              </a:rPr>
              <a:t>)</a:t>
            </a:r>
            <a:r>
              <a:rPr lang="en-US" sz="1800">
                <a:solidFill>
                  <a:srgbClr val="000000"/>
                </a:solidFill>
                <a:ea typeface="ＭＳ Ｐゴシック" charset="-128"/>
                <a:cs typeface="ＭＳ Ｐゴシック" charset="-128"/>
              </a:rPr>
              <a:t> </a:t>
            </a:r>
            <a:r>
              <a:rPr lang="en-US" sz="3600" b="1">
                <a:solidFill>
                  <a:srgbClr val="FFFFFF"/>
                </a:solidFill>
                <a:ea typeface="ＭＳ Ｐゴシック" charset="-128"/>
                <a:cs typeface="ＭＳ Ｐゴシック" charset="-128"/>
              </a:rPr>
              <a:t>some, pastors and (</a:t>
            </a:r>
            <a:r>
              <a:rPr lang="en-US" sz="3600" b="1">
                <a:solidFill>
                  <a:srgbClr val="FFFFFF"/>
                </a:solidFill>
                <a:latin typeface="Bwgrkl" charset="0"/>
                <a:ea typeface="ＭＳ Ｐゴシック" charset="-128"/>
                <a:cs typeface="ＭＳ Ｐゴシック" charset="-128"/>
              </a:rPr>
              <a:t>kai,</a:t>
            </a:r>
            <a:r>
              <a:rPr lang="en-US" sz="3600" b="1">
                <a:solidFill>
                  <a:srgbClr val="FFFFFF"/>
                </a:solidFill>
                <a:ea typeface="ＭＳ Ｐゴシック" charset="-128"/>
                <a:cs typeface="ＭＳ Ｐゴシック" charset="-128"/>
              </a:rPr>
              <a:t>) teachers</a:t>
            </a:r>
          </a:p>
        </p:txBody>
      </p:sp>
      <p:sp>
        <p:nvSpPr>
          <p:cNvPr id="233476" name="Oval 4"/>
          <p:cNvSpPr>
            <a:spLocks noChangeArrowheads="1"/>
          </p:cNvSpPr>
          <p:nvPr/>
        </p:nvSpPr>
        <p:spPr bwMode="auto">
          <a:xfrm>
            <a:off x="838200" y="3124200"/>
            <a:ext cx="990600" cy="2743200"/>
          </a:xfrm>
          <a:prstGeom prst="ellipse">
            <a:avLst/>
          </a:prstGeom>
          <a:noFill/>
          <a:ln w="76200">
            <a:solidFill>
              <a:srgbClr val="8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33477" name="Oval 5"/>
          <p:cNvSpPr>
            <a:spLocks noChangeArrowheads="1"/>
          </p:cNvSpPr>
          <p:nvPr/>
        </p:nvSpPr>
        <p:spPr bwMode="auto">
          <a:xfrm>
            <a:off x="5943600" y="4114800"/>
            <a:ext cx="990600" cy="1371600"/>
          </a:xfrm>
          <a:prstGeom prst="ellipse">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33478" name="Text Box 6"/>
          <p:cNvSpPr txBox="1">
            <a:spLocks noChangeArrowheads="1"/>
          </p:cNvSpPr>
          <p:nvPr/>
        </p:nvSpPr>
        <p:spPr bwMode="auto">
          <a:xfrm>
            <a:off x="2954338" y="4191000"/>
            <a:ext cx="474662"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7200" b="1">
                <a:solidFill>
                  <a:srgbClr val="FFFF00"/>
                </a:solidFill>
                <a:latin typeface="Copperplate Gothic Light" charset="0"/>
              </a:rPr>
              <a:t>[</a:t>
            </a:r>
          </a:p>
        </p:txBody>
      </p:sp>
      <p:sp>
        <p:nvSpPr>
          <p:cNvPr id="233479" name="Text Box 7"/>
          <p:cNvSpPr txBox="1">
            <a:spLocks noChangeArrowheads="1"/>
          </p:cNvSpPr>
          <p:nvPr/>
        </p:nvSpPr>
        <p:spPr bwMode="auto">
          <a:xfrm rot="10800000">
            <a:off x="8745538" y="4191000"/>
            <a:ext cx="474662"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7200" b="1">
                <a:solidFill>
                  <a:srgbClr val="FFFF00"/>
                </a:solidFill>
                <a:latin typeface="Copperplate Gothic Light"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33476"/>
                                        </p:tgtEl>
                                        <p:attrNameLst>
                                          <p:attrName>style.visibility</p:attrName>
                                        </p:attrNameLst>
                                      </p:cBhvr>
                                      <p:to>
                                        <p:strVal val="visible"/>
                                      </p:to>
                                    </p:set>
                                    <p:anim calcmode="lin" valueType="num">
                                      <p:cBhvr>
                                        <p:cTn id="7" dur="1000" fill="hold"/>
                                        <p:tgtEl>
                                          <p:spTgt spid="233476"/>
                                        </p:tgtEl>
                                        <p:attrNameLst>
                                          <p:attrName>ppt_w</p:attrName>
                                        </p:attrNameLst>
                                      </p:cBhvr>
                                      <p:tavLst>
                                        <p:tav tm="0">
                                          <p:val>
                                            <p:strVal val="#ppt_w*0.70"/>
                                          </p:val>
                                        </p:tav>
                                        <p:tav tm="100000">
                                          <p:val>
                                            <p:strVal val="#ppt_w"/>
                                          </p:val>
                                        </p:tav>
                                      </p:tavLst>
                                    </p:anim>
                                    <p:anim calcmode="lin" valueType="num">
                                      <p:cBhvr>
                                        <p:cTn id="8" dur="1000" fill="hold"/>
                                        <p:tgtEl>
                                          <p:spTgt spid="233476"/>
                                        </p:tgtEl>
                                        <p:attrNameLst>
                                          <p:attrName>ppt_h</p:attrName>
                                        </p:attrNameLst>
                                      </p:cBhvr>
                                      <p:tavLst>
                                        <p:tav tm="0">
                                          <p:val>
                                            <p:strVal val="#ppt_h"/>
                                          </p:val>
                                        </p:tav>
                                        <p:tav tm="100000">
                                          <p:val>
                                            <p:strVal val="#ppt_h"/>
                                          </p:val>
                                        </p:tav>
                                      </p:tavLst>
                                    </p:anim>
                                    <p:animEffect transition="in" filter="fade">
                                      <p:cBhvr>
                                        <p:cTn id="9" dur="1000"/>
                                        <p:tgtEl>
                                          <p:spTgt spid="233476"/>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33477"/>
                                        </p:tgtEl>
                                        <p:attrNameLst>
                                          <p:attrName>style.visibility</p:attrName>
                                        </p:attrNameLst>
                                      </p:cBhvr>
                                      <p:to>
                                        <p:strVal val="visible"/>
                                      </p:to>
                                    </p:set>
                                    <p:anim calcmode="lin" valueType="num">
                                      <p:cBhvr>
                                        <p:cTn id="13" dur="1000" fill="hold"/>
                                        <p:tgtEl>
                                          <p:spTgt spid="233477"/>
                                        </p:tgtEl>
                                        <p:attrNameLst>
                                          <p:attrName>ppt_w</p:attrName>
                                        </p:attrNameLst>
                                      </p:cBhvr>
                                      <p:tavLst>
                                        <p:tav tm="0">
                                          <p:val>
                                            <p:strVal val="#ppt_w*0.70"/>
                                          </p:val>
                                        </p:tav>
                                        <p:tav tm="100000">
                                          <p:val>
                                            <p:strVal val="#ppt_w"/>
                                          </p:val>
                                        </p:tav>
                                      </p:tavLst>
                                    </p:anim>
                                    <p:anim calcmode="lin" valueType="num">
                                      <p:cBhvr>
                                        <p:cTn id="14" dur="1000" fill="hold"/>
                                        <p:tgtEl>
                                          <p:spTgt spid="233477"/>
                                        </p:tgtEl>
                                        <p:attrNameLst>
                                          <p:attrName>ppt_h</p:attrName>
                                        </p:attrNameLst>
                                      </p:cBhvr>
                                      <p:tavLst>
                                        <p:tav tm="0">
                                          <p:val>
                                            <p:strVal val="#ppt_h"/>
                                          </p:val>
                                        </p:tav>
                                        <p:tav tm="100000">
                                          <p:val>
                                            <p:strVal val="#ppt_h"/>
                                          </p:val>
                                        </p:tav>
                                      </p:tavLst>
                                    </p:anim>
                                    <p:animEffect transition="in" filter="fade">
                                      <p:cBhvr>
                                        <p:cTn id="15" dur="1000"/>
                                        <p:tgtEl>
                                          <p:spTgt spid="233477"/>
                                        </p:tgtEl>
                                      </p:cBhvr>
                                    </p:animEffect>
                                  </p:childTnLst>
                                </p:cTn>
                              </p:par>
                            </p:childTnLst>
                          </p:cTn>
                        </p:par>
                        <p:par>
                          <p:cTn id="16" fill="hold" nodeType="afterGroup">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233478"/>
                                        </p:tgtEl>
                                        <p:attrNameLst>
                                          <p:attrName>style.visibility</p:attrName>
                                        </p:attrNameLst>
                                      </p:cBhvr>
                                      <p:to>
                                        <p:strVal val="visible"/>
                                      </p:to>
                                    </p:set>
                                    <p:anim calcmode="lin" valueType="num">
                                      <p:cBhvr additive="base">
                                        <p:cTn id="19" dur="500" fill="hold"/>
                                        <p:tgtEl>
                                          <p:spTgt spid="233478"/>
                                        </p:tgtEl>
                                        <p:attrNameLst>
                                          <p:attrName>ppt_x</p:attrName>
                                        </p:attrNameLst>
                                      </p:cBhvr>
                                      <p:tavLst>
                                        <p:tav tm="0">
                                          <p:val>
                                            <p:strVal val="#ppt_x"/>
                                          </p:val>
                                        </p:tav>
                                        <p:tav tm="100000">
                                          <p:val>
                                            <p:strVal val="#ppt_x"/>
                                          </p:val>
                                        </p:tav>
                                      </p:tavLst>
                                    </p:anim>
                                    <p:anim calcmode="lin" valueType="num">
                                      <p:cBhvr additive="base">
                                        <p:cTn id="20" dur="500" fill="hold"/>
                                        <p:tgtEl>
                                          <p:spTgt spid="233478"/>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233479"/>
                                        </p:tgtEl>
                                        <p:attrNameLst>
                                          <p:attrName>style.visibility</p:attrName>
                                        </p:attrNameLst>
                                      </p:cBhvr>
                                      <p:to>
                                        <p:strVal val="visible"/>
                                      </p:to>
                                    </p:set>
                                    <p:anim calcmode="lin" valueType="num">
                                      <p:cBhvr additive="base">
                                        <p:cTn id="24" dur="500" fill="hold"/>
                                        <p:tgtEl>
                                          <p:spTgt spid="233479"/>
                                        </p:tgtEl>
                                        <p:attrNameLst>
                                          <p:attrName>ppt_x</p:attrName>
                                        </p:attrNameLst>
                                      </p:cBhvr>
                                      <p:tavLst>
                                        <p:tav tm="0">
                                          <p:val>
                                            <p:strVal val="#ppt_x"/>
                                          </p:val>
                                        </p:tav>
                                        <p:tav tm="100000">
                                          <p:val>
                                            <p:strVal val="#ppt_x"/>
                                          </p:val>
                                        </p:tav>
                                      </p:tavLst>
                                    </p:anim>
                                    <p:anim calcmode="lin" valueType="num">
                                      <p:cBhvr additive="base">
                                        <p:cTn id="25" dur="500" fill="hold"/>
                                        <p:tgtEl>
                                          <p:spTgt spid="2334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6" grpId="0" animBg="1"/>
      <p:bldP spid="233477" grpId="0" animBg="1"/>
      <p:bldP spid="233478" grpId="0"/>
      <p:bldP spid="23347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89" name="Picture 2" descr="DSS"/>
          <p:cNvPicPr>
            <a:picLocks noChangeAspect="1" noChangeArrowheads="1"/>
          </p:cNvPicPr>
          <p:nvPr/>
        </p:nvPicPr>
        <p:blipFill>
          <a:blip r:embed="rId3" cstate="screen">
            <a:lum bright="-36000"/>
            <a:extLst>
              <a:ext uri="{28A0092B-C50C-407E-A947-70E740481C1C}">
                <a14:useLocalDpi xmlns:a14="http://schemas.microsoft.com/office/drawing/2010/main"/>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0" name="Picture 3" descr="the-lord-is-my-shepherd-zoom"/>
          <p:cNvPicPr>
            <a:picLocks noChangeAspect="1" noChangeArrowheads="1"/>
          </p:cNvPicPr>
          <p:nvPr/>
        </p:nvPicPr>
        <p:blipFill>
          <a:blip r:embed="rId4" cstate="screen">
            <a:lum bright="-12000"/>
            <a:extLst>
              <a:ext uri="{28A0092B-C50C-407E-A947-70E740481C1C}">
                <a14:useLocalDpi xmlns:a14="http://schemas.microsoft.com/office/drawing/2010/main"/>
              </a:ext>
            </a:extLst>
          </a:blip>
          <a:srcRect/>
          <a:stretch>
            <a:fillRect/>
          </a:stretch>
        </p:blipFill>
        <p:spPr bwMode="auto">
          <a:xfrm>
            <a:off x="0" y="542925"/>
            <a:ext cx="4578350"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4" name="Text Box 4"/>
          <p:cNvSpPr txBox="1">
            <a:spLocks noChangeArrowheads="1"/>
          </p:cNvSpPr>
          <p:nvPr/>
        </p:nvSpPr>
        <p:spPr bwMode="auto">
          <a:xfrm>
            <a:off x="304800" y="1203325"/>
            <a:ext cx="38100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000" b="1" u="sng" smtClean="0">
                <a:solidFill>
                  <a:srgbClr val="FFFFFF"/>
                </a:solidFill>
              </a:rPr>
              <a:t>Pastor</a:t>
            </a:r>
            <a:endParaRPr lang="en-US" sz="3200" b="1" i="1" u="sng" smtClean="0">
              <a:solidFill>
                <a:srgbClr val="FFFFFF"/>
              </a:solidFill>
              <a:latin typeface="Times New Roman" charset="0"/>
            </a:endParaRPr>
          </a:p>
        </p:txBody>
      </p:sp>
      <p:sp>
        <p:nvSpPr>
          <p:cNvPr id="235525" name="Rectangle 5"/>
          <p:cNvSpPr>
            <a:spLocks noGrp="1" noChangeArrowheads="1"/>
          </p:cNvSpPr>
          <p:nvPr>
            <p:ph type="title" idx="4294967295"/>
          </p:nvPr>
        </p:nvSpPr>
        <p:spPr>
          <a:xfrm>
            <a:off x="0" y="0"/>
            <a:ext cx="9144000" cy="838200"/>
          </a:xfrm>
          <a:gradFill rotWithShape="0">
            <a:gsLst>
              <a:gs pos="0">
                <a:schemeClr val="accent2">
                  <a:gamma/>
                  <a:shade val="46275"/>
                  <a:invGamma/>
                </a:schemeClr>
              </a:gs>
              <a:gs pos="100000">
                <a:schemeClr val="accent2"/>
              </a:gs>
            </a:gsLst>
            <a:path path="shape">
              <a:fillToRect l="50000" t="50000" r="50000" b="50000"/>
            </a:path>
          </a:gradFill>
          <a:effectLst>
            <a:outerShdw blurRad="63500" dist="35921" dir="2700000" algn="ctr" rotWithShape="0">
              <a:schemeClr val="tx1">
                <a:alpha val="74998"/>
              </a:schemeClr>
            </a:outerShdw>
          </a:effectLst>
        </p:spPr>
        <p:txBody>
          <a:bodyPr/>
          <a:lstStyle/>
          <a:p>
            <a:pPr eaLnBrk="1" hangingPunct="1">
              <a:defRPr/>
            </a:pPr>
            <a:r>
              <a:rPr lang="en-US">
                <a:ea typeface="+mj-ea"/>
                <a:cs typeface="+mj-cs"/>
              </a:rPr>
              <a:t>The Only “Dual” Gift</a:t>
            </a:r>
          </a:p>
        </p:txBody>
      </p:sp>
      <p:sp>
        <p:nvSpPr>
          <p:cNvPr id="235526" name="Text Box 6"/>
          <p:cNvSpPr txBox="1">
            <a:spLocks noChangeArrowheads="1"/>
          </p:cNvSpPr>
          <p:nvPr/>
        </p:nvSpPr>
        <p:spPr bwMode="auto">
          <a:xfrm>
            <a:off x="4800600" y="1203325"/>
            <a:ext cx="3657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000" b="1" u="sng" smtClean="0">
                <a:solidFill>
                  <a:srgbClr val="FFFFFF"/>
                </a:solidFill>
              </a:rPr>
              <a:t>Teacher</a:t>
            </a:r>
            <a:endParaRPr lang="en-US" sz="3200" b="1" i="1" u="sng" smtClean="0">
              <a:solidFill>
                <a:srgbClr val="FFFFFF"/>
              </a:solidFill>
              <a:latin typeface="Times New Roman" charset="0"/>
            </a:endParaRPr>
          </a:p>
        </p:txBody>
      </p:sp>
      <p:sp>
        <p:nvSpPr>
          <p:cNvPr id="235527" name="Text Box 7"/>
          <p:cNvSpPr txBox="1">
            <a:spLocks noChangeArrowheads="1"/>
          </p:cNvSpPr>
          <p:nvPr/>
        </p:nvSpPr>
        <p:spPr bwMode="auto">
          <a:xfrm>
            <a:off x="304800" y="2209800"/>
            <a:ext cx="38100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smtClean="0">
                <a:solidFill>
                  <a:srgbClr val="FFFFFF"/>
                </a:solidFill>
              </a:rPr>
              <a:t>Protection</a:t>
            </a:r>
            <a:endParaRPr lang="en-US" sz="2800" b="1" i="1" smtClean="0">
              <a:solidFill>
                <a:srgbClr val="FFFFFF"/>
              </a:solidFill>
              <a:latin typeface="Times New Roman" charset="0"/>
            </a:endParaRPr>
          </a:p>
        </p:txBody>
      </p:sp>
      <p:sp>
        <p:nvSpPr>
          <p:cNvPr id="235528" name="Text Box 8"/>
          <p:cNvSpPr txBox="1">
            <a:spLocks noChangeArrowheads="1"/>
          </p:cNvSpPr>
          <p:nvPr/>
        </p:nvSpPr>
        <p:spPr bwMode="auto">
          <a:xfrm>
            <a:off x="4800600" y="2209800"/>
            <a:ext cx="3657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smtClean="0">
                <a:solidFill>
                  <a:srgbClr val="FFFFFF"/>
                </a:solidFill>
              </a:rPr>
              <a:t>Study</a:t>
            </a:r>
            <a:endParaRPr lang="en-US" sz="2800" b="1" i="1" smtClean="0">
              <a:solidFill>
                <a:srgbClr val="FFFFFF"/>
              </a:solidFill>
              <a:latin typeface="Times New Roman" charset="0"/>
            </a:endParaRPr>
          </a:p>
        </p:txBody>
      </p:sp>
      <p:sp>
        <p:nvSpPr>
          <p:cNvPr id="235529" name="Text Box 9"/>
          <p:cNvSpPr txBox="1">
            <a:spLocks noChangeArrowheads="1"/>
          </p:cNvSpPr>
          <p:nvPr/>
        </p:nvSpPr>
        <p:spPr bwMode="auto">
          <a:xfrm>
            <a:off x="304800" y="3200400"/>
            <a:ext cx="38100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smtClean="0">
                <a:solidFill>
                  <a:srgbClr val="FFFFFF"/>
                </a:solidFill>
              </a:rPr>
              <a:t>Discipline</a:t>
            </a:r>
            <a:endParaRPr lang="en-US" sz="2800" b="1" i="1" smtClean="0">
              <a:solidFill>
                <a:srgbClr val="FFFFFF"/>
              </a:solidFill>
              <a:latin typeface="Times New Roman" charset="0"/>
            </a:endParaRPr>
          </a:p>
        </p:txBody>
      </p:sp>
      <p:sp>
        <p:nvSpPr>
          <p:cNvPr id="235530" name="Text Box 10"/>
          <p:cNvSpPr txBox="1">
            <a:spLocks noChangeArrowheads="1"/>
          </p:cNvSpPr>
          <p:nvPr/>
        </p:nvSpPr>
        <p:spPr bwMode="auto">
          <a:xfrm>
            <a:off x="4800600" y="3200400"/>
            <a:ext cx="3657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smtClean="0">
                <a:solidFill>
                  <a:srgbClr val="FFFFFF"/>
                </a:solidFill>
              </a:rPr>
              <a:t>Instruction</a:t>
            </a:r>
            <a:endParaRPr lang="en-US" sz="2800" b="1" i="1" smtClean="0">
              <a:solidFill>
                <a:srgbClr val="FFFFFF"/>
              </a:solidFill>
              <a:latin typeface="Times New Roman" charset="0"/>
            </a:endParaRPr>
          </a:p>
        </p:txBody>
      </p:sp>
      <p:sp>
        <p:nvSpPr>
          <p:cNvPr id="235531" name="Text Box 11"/>
          <p:cNvSpPr txBox="1">
            <a:spLocks noChangeArrowheads="1"/>
          </p:cNvSpPr>
          <p:nvPr/>
        </p:nvSpPr>
        <p:spPr bwMode="auto">
          <a:xfrm>
            <a:off x="304800" y="4191000"/>
            <a:ext cx="38100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smtClean="0">
                <a:solidFill>
                  <a:srgbClr val="FFFFFF"/>
                </a:solidFill>
              </a:rPr>
              <a:t>Leading</a:t>
            </a:r>
            <a:endParaRPr lang="en-US" sz="2800" b="1" i="1" smtClean="0">
              <a:solidFill>
                <a:srgbClr val="FFFFFF"/>
              </a:solidFill>
              <a:latin typeface="Times New Roman" charset="0"/>
            </a:endParaRPr>
          </a:p>
        </p:txBody>
      </p:sp>
      <p:sp>
        <p:nvSpPr>
          <p:cNvPr id="235532" name="Text Box 12"/>
          <p:cNvSpPr txBox="1">
            <a:spLocks noChangeArrowheads="1"/>
          </p:cNvSpPr>
          <p:nvPr/>
        </p:nvSpPr>
        <p:spPr bwMode="auto">
          <a:xfrm>
            <a:off x="4800600" y="4191000"/>
            <a:ext cx="3657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smtClean="0">
                <a:solidFill>
                  <a:srgbClr val="FFFFFF"/>
                </a:solidFill>
              </a:rPr>
              <a:t>Applying</a:t>
            </a:r>
            <a:endParaRPr lang="en-US" sz="2800" b="1" i="1" smtClean="0">
              <a:solidFill>
                <a:srgbClr val="FFFFFF"/>
              </a:solidFill>
              <a:latin typeface="Times New Roman" charset="0"/>
            </a:endParaRPr>
          </a:p>
        </p:txBody>
      </p:sp>
      <p:sp>
        <p:nvSpPr>
          <p:cNvPr id="235533" name="Text Box 13"/>
          <p:cNvSpPr txBox="1">
            <a:spLocks noChangeArrowheads="1"/>
          </p:cNvSpPr>
          <p:nvPr/>
        </p:nvSpPr>
        <p:spPr bwMode="auto">
          <a:xfrm>
            <a:off x="304800" y="5181600"/>
            <a:ext cx="38100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smtClean="0">
                <a:solidFill>
                  <a:srgbClr val="FFFFFF"/>
                </a:solidFill>
              </a:rPr>
              <a:t>Caring</a:t>
            </a:r>
            <a:endParaRPr lang="en-US" sz="2800" b="1" i="1" smtClean="0">
              <a:solidFill>
                <a:srgbClr val="FFFFFF"/>
              </a:solidFill>
              <a:latin typeface="Times New Roman" charset="0"/>
            </a:endParaRPr>
          </a:p>
        </p:txBody>
      </p:sp>
      <p:sp>
        <p:nvSpPr>
          <p:cNvPr id="235534" name="Text Box 14"/>
          <p:cNvSpPr txBox="1">
            <a:spLocks noChangeArrowheads="1"/>
          </p:cNvSpPr>
          <p:nvPr/>
        </p:nvSpPr>
        <p:spPr bwMode="auto">
          <a:xfrm>
            <a:off x="4800600" y="5181600"/>
            <a:ext cx="3657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smtClean="0">
                <a:solidFill>
                  <a:srgbClr val="FFFFFF"/>
                </a:solidFill>
              </a:rPr>
              <a:t>Warning</a:t>
            </a:r>
            <a:endParaRPr lang="en-US" sz="2800" b="1" i="1" smtClean="0">
              <a:solidFill>
                <a:srgbClr val="FFFFFF"/>
              </a:solidFill>
              <a:latin typeface="Times New Roman" charset="0"/>
            </a:endParaRPr>
          </a:p>
        </p:txBody>
      </p:sp>
      <p:sp>
        <p:nvSpPr>
          <p:cNvPr id="235535" name="Text Box 15"/>
          <p:cNvSpPr txBox="1">
            <a:spLocks noChangeArrowheads="1"/>
          </p:cNvSpPr>
          <p:nvPr/>
        </p:nvSpPr>
        <p:spPr bwMode="auto">
          <a:xfrm>
            <a:off x="8382000" y="0"/>
            <a:ext cx="7620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smtClean="0">
                <a:solidFill>
                  <a:srgbClr val="FFFFFF"/>
                </a:solidFill>
              </a:rPr>
              <a:t>52</a:t>
            </a:r>
            <a:endParaRPr lang="en-US" b="1" i="1" smtClean="0">
              <a:solidFill>
                <a:srgbClr val="FFFFFF"/>
              </a:solidFill>
              <a:latin typeface="Times New Roman"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35527"/>
                                        </p:tgtEl>
                                        <p:attrNameLst>
                                          <p:attrName>style.visibility</p:attrName>
                                        </p:attrNameLst>
                                      </p:cBhvr>
                                      <p:to>
                                        <p:strVal val="visible"/>
                                      </p:to>
                                    </p:set>
                                    <p:anim calcmode="lin" valueType="num">
                                      <p:cBhvr>
                                        <p:cTn id="7" dur="1000" fill="hold"/>
                                        <p:tgtEl>
                                          <p:spTgt spid="235527"/>
                                        </p:tgtEl>
                                        <p:attrNameLst>
                                          <p:attrName>ppt_w</p:attrName>
                                        </p:attrNameLst>
                                      </p:cBhvr>
                                      <p:tavLst>
                                        <p:tav tm="0">
                                          <p:val>
                                            <p:fltVal val="0"/>
                                          </p:val>
                                        </p:tav>
                                        <p:tav tm="100000">
                                          <p:val>
                                            <p:strVal val="#ppt_w"/>
                                          </p:val>
                                        </p:tav>
                                      </p:tavLst>
                                    </p:anim>
                                    <p:anim calcmode="lin" valueType="num">
                                      <p:cBhvr>
                                        <p:cTn id="8" dur="1000" fill="hold"/>
                                        <p:tgtEl>
                                          <p:spTgt spid="235527"/>
                                        </p:tgtEl>
                                        <p:attrNameLst>
                                          <p:attrName>ppt_h</p:attrName>
                                        </p:attrNameLst>
                                      </p:cBhvr>
                                      <p:tavLst>
                                        <p:tav tm="0">
                                          <p:val>
                                            <p:fltVal val="0"/>
                                          </p:val>
                                        </p:tav>
                                        <p:tav tm="100000">
                                          <p:val>
                                            <p:strVal val="#ppt_h"/>
                                          </p:val>
                                        </p:tav>
                                      </p:tavLst>
                                    </p:anim>
                                    <p:anim calcmode="lin" valueType="num">
                                      <p:cBhvr>
                                        <p:cTn id="9" dur="1000" fill="hold"/>
                                        <p:tgtEl>
                                          <p:spTgt spid="2355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27"/>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235528"/>
                                        </p:tgtEl>
                                        <p:attrNameLst>
                                          <p:attrName>style.visibility</p:attrName>
                                        </p:attrNameLst>
                                      </p:cBhvr>
                                      <p:to>
                                        <p:strVal val="visible"/>
                                      </p:to>
                                    </p:set>
                                    <p:anim calcmode="lin" valueType="num">
                                      <p:cBhvr>
                                        <p:cTn id="14" dur="1000" fill="hold"/>
                                        <p:tgtEl>
                                          <p:spTgt spid="235528"/>
                                        </p:tgtEl>
                                        <p:attrNameLst>
                                          <p:attrName>ppt_w</p:attrName>
                                        </p:attrNameLst>
                                      </p:cBhvr>
                                      <p:tavLst>
                                        <p:tav tm="0">
                                          <p:val>
                                            <p:fltVal val="0"/>
                                          </p:val>
                                        </p:tav>
                                        <p:tav tm="100000">
                                          <p:val>
                                            <p:strVal val="#ppt_w"/>
                                          </p:val>
                                        </p:tav>
                                      </p:tavLst>
                                    </p:anim>
                                    <p:anim calcmode="lin" valueType="num">
                                      <p:cBhvr>
                                        <p:cTn id="15" dur="1000" fill="hold"/>
                                        <p:tgtEl>
                                          <p:spTgt spid="235528"/>
                                        </p:tgtEl>
                                        <p:attrNameLst>
                                          <p:attrName>ppt_h</p:attrName>
                                        </p:attrNameLst>
                                      </p:cBhvr>
                                      <p:tavLst>
                                        <p:tav tm="0">
                                          <p:val>
                                            <p:fltVal val="0"/>
                                          </p:val>
                                        </p:tav>
                                        <p:tav tm="100000">
                                          <p:val>
                                            <p:strVal val="#ppt_h"/>
                                          </p:val>
                                        </p:tav>
                                      </p:tavLst>
                                    </p:anim>
                                    <p:anim calcmode="lin" valueType="num">
                                      <p:cBhvr>
                                        <p:cTn id="16" dur="1000" fill="hold"/>
                                        <p:tgtEl>
                                          <p:spTgt spid="23552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35528"/>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235529"/>
                                        </p:tgtEl>
                                        <p:attrNameLst>
                                          <p:attrName>style.visibility</p:attrName>
                                        </p:attrNameLst>
                                      </p:cBhvr>
                                      <p:to>
                                        <p:strVal val="visible"/>
                                      </p:to>
                                    </p:set>
                                    <p:anim calcmode="lin" valueType="num">
                                      <p:cBhvr>
                                        <p:cTn id="21" dur="1000" fill="hold"/>
                                        <p:tgtEl>
                                          <p:spTgt spid="235529"/>
                                        </p:tgtEl>
                                        <p:attrNameLst>
                                          <p:attrName>ppt_w</p:attrName>
                                        </p:attrNameLst>
                                      </p:cBhvr>
                                      <p:tavLst>
                                        <p:tav tm="0">
                                          <p:val>
                                            <p:fltVal val="0"/>
                                          </p:val>
                                        </p:tav>
                                        <p:tav tm="100000">
                                          <p:val>
                                            <p:strVal val="#ppt_w"/>
                                          </p:val>
                                        </p:tav>
                                      </p:tavLst>
                                    </p:anim>
                                    <p:anim calcmode="lin" valueType="num">
                                      <p:cBhvr>
                                        <p:cTn id="22" dur="1000" fill="hold"/>
                                        <p:tgtEl>
                                          <p:spTgt spid="235529"/>
                                        </p:tgtEl>
                                        <p:attrNameLst>
                                          <p:attrName>ppt_h</p:attrName>
                                        </p:attrNameLst>
                                      </p:cBhvr>
                                      <p:tavLst>
                                        <p:tav tm="0">
                                          <p:val>
                                            <p:fltVal val="0"/>
                                          </p:val>
                                        </p:tav>
                                        <p:tav tm="100000">
                                          <p:val>
                                            <p:strVal val="#ppt_h"/>
                                          </p:val>
                                        </p:tav>
                                      </p:tavLst>
                                    </p:anim>
                                    <p:anim calcmode="lin" valueType="num">
                                      <p:cBhvr>
                                        <p:cTn id="23" dur="1000" fill="hold"/>
                                        <p:tgtEl>
                                          <p:spTgt spid="235529"/>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35529"/>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235530"/>
                                        </p:tgtEl>
                                        <p:attrNameLst>
                                          <p:attrName>style.visibility</p:attrName>
                                        </p:attrNameLst>
                                      </p:cBhvr>
                                      <p:to>
                                        <p:strVal val="visible"/>
                                      </p:to>
                                    </p:set>
                                    <p:anim calcmode="lin" valueType="num">
                                      <p:cBhvr>
                                        <p:cTn id="28" dur="1000" fill="hold"/>
                                        <p:tgtEl>
                                          <p:spTgt spid="235530"/>
                                        </p:tgtEl>
                                        <p:attrNameLst>
                                          <p:attrName>ppt_w</p:attrName>
                                        </p:attrNameLst>
                                      </p:cBhvr>
                                      <p:tavLst>
                                        <p:tav tm="0">
                                          <p:val>
                                            <p:fltVal val="0"/>
                                          </p:val>
                                        </p:tav>
                                        <p:tav tm="100000">
                                          <p:val>
                                            <p:strVal val="#ppt_w"/>
                                          </p:val>
                                        </p:tav>
                                      </p:tavLst>
                                    </p:anim>
                                    <p:anim calcmode="lin" valueType="num">
                                      <p:cBhvr>
                                        <p:cTn id="29" dur="1000" fill="hold"/>
                                        <p:tgtEl>
                                          <p:spTgt spid="235530"/>
                                        </p:tgtEl>
                                        <p:attrNameLst>
                                          <p:attrName>ppt_h</p:attrName>
                                        </p:attrNameLst>
                                      </p:cBhvr>
                                      <p:tavLst>
                                        <p:tav tm="0">
                                          <p:val>
                                            <p:fltVal val="0"/>
                                          </p:val>
                                        </p:tav>
                                        <p:tav tm="100000">
                                          <p:val>
                                            <p:strVal val="#ppt_h"/>
                                          </p:val>
                                        </p:tav>
                                      </p:tavLst>
                                    </p:anim>
                                    <p:anim calcmode="lin" valueType="num">
                                      <p:cBhvr>
                                        <p:cTn id="30" dur="1000" fill="hold"/>
                                        <p:tgtEl>
                                          <p:spTgt spid="235530"/>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35530"/>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235531"/>
                                        </p:tgtEl>
                                        <p:attrNameLst>
                                          <p:attrName>style.visibility</p:attrName>
                                        </p:attrNameLst>
                                      </p:cBhvr>
                                      <p:to>
                                        <p:strVal val="visible"/>
                                      </p:to>
                                    </p:set>
                                    <p:anim calcmode="lin" valueType="num">
                                      <p:cBhvr>
                                        <p:cTn id="35" dur="1000" fill="hold"/>
                                        <p:tgtEl>
                                          <p:spTgt spid="235531"/>
                                        </p:tgtEl>
                                        <p:attrNameLst>
                                          <p:attrName>ppt_w</p:attrName>
                                        </p:attrNameLst>
                                      </p:cBhvr>
                                      <p:tavLst>
                                        <p:tav tm="0">
                                          <p:val>
                                            <p:fltVal val="0"/>
                                          </p:val>
                                        </p:tav>
                                        <p:tav tm="100000">
                                          <p:val>
                                            <p:strVal val="#ppt_w"/>
                                          </p:val>
                                        </p:tav>
                                      </p:tavLst>
                                    </p:anim>
                                    <p:anim calcmode="lin" valueType="num">
                                      <p:cBhvr>
                                        <p:cTn id="36" dur="1000" fill="hold"/>
                                        <p:tgtEl>
                                          <p:spTgt spid="235531"/>
                                        </p:tgtEl>
                                        <p:attrNameLst>
                                          <p:attrName>ppt_h</p:attrName>
                                        </p:attrNameLst>
                                      </p:cBhvr>
                                      <p:tavLst>
                                        <p:tav tm="0">
                                          <p:val>
                                            <p:fltVal val="0"/>
                                          </p:val>
                                        </p:tav>
                                        <p:tav tm="100000">
                                          <p:val>
                                            <p:strVal val="#ppt_h"/>
                                          </p:val>
                                        </p:tav>
                                      </p:tavLst>
                                    </p:anim>
                                    <p:anim calcmode="lin" valueType="num">
                                      <p:cBhvr>
                                        <p:cTn id="37" dur="1000" fill="hold"/>
                                        <p:tgtEl>
                                          <p:spTgt spid="235531"/>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35531"/>
                                        </p:tgtEl>
                                        <p:attrNameLst>
                                          <p:attrName>ppt_y</p:attrName>
                                        </p:attrNameLst>
                                      </p:cBhvr>
                                      <p:tavLst>
                                        <p:tav tm="0" fmla="#ppt_y+(sin(-2*pi*(1-$))*-#ppt_x+cos(-2*pi*(1-$))*(1-#ppt_y))*(1-$)">
                                          <p:val>
                                            <p:fltVal val="0"/>
                                          </p:val>
                                        </p:tav>
                                        <p:tav tm="100000">
                                          <p:val>
                                            <p:fltVal val="1"/>
                                          </p:val>
                                        </p:tav>
                                      </p:tavLst>
                                    </p:anim>
                                  </p:childTnLst>
                                </p:cTn>
                              </p:par>
                            </p:childTnLst>
                          </p:cTn>
                        </p:par>
                        <p:par>
                          <p:cTn id="39" fill="hold" nodeType="afterGroup">
                            <p:stCondLst>
                              <p:cond delay="5000"/>
                            </p:stCondLst>
                            <p:childTnLst>
                              <p:par>
                                <p:cTn id="40" presetID="15" presetClass="entr" presetSubtype="0" fill="hold" grpId="0" nodeType="afterEffect">
                                  <p:stCondLst>
                                    <p:cond delay="0"/>
                                  </p:stCondLst>
                                  <p:childTnLst>
                                    <p:set>
                                      <p:cBhvr>
                                        <p:cTn id="41" dur="1" fill="hold">
                                          <p:stCondLst>
                                            <p:cond delay="0"/>
                                          </p:stCondLst>
                                        </p:cTn>
                                        <p:tgtEl>
                                          <p:spTgt spid="235532"/>
                                        </p:tgtEl>
                                        <p:attrNameLst>
                                          <p:attrName>style.visibility</p:attrName>
                                        </p:attrNameLst>
                                      </p:cBhvr>
                                      <p:to>
                                        <p:strVal val="visible"/>
                                      </p:to>
                                    </p:set>
                                    <p:anim calcmode="lin" valueType="num">
                                      <p:cBhvr>
                                        <p:cTn id="42" dur="1000" fill="hold"/>
                                        <p:tgtEl>
                                          <p:spTgt spid="235532"/>
                                        </p:tgtEl>
                                        <p:attrNameLst>
                                          <p:attrName>ppt_w</p:attrName>
                                        </p:attrNameLst>
                                      </p:cBhvr>
                                      <p:tavLst>
                                        <p:tav tm="0">
                                          <p:val>
                                            <p:fltVal val="0"/>
                                          </p:val>
                                        </p:tav>
                                        <p:tav tm="100000">
                                          <p:val>
                                            <p:strVal val="#ppt_w"/>
                                          </p:val>
                                        </p:tav>
                                      </p:tavLst>
                                    </p:anim>
                                    <p:anim calcmode="lin" valueType="num">
                                      <p:cBhvr>
                                        <p:cTn id="43" dur="1000" fill="hold"/>
                                        <p:tgtEl>
                                          <p:spTgt spid="235532"/>
                                        </p:tgtEl>
                                        <p:attrNameLst>
                                          <p:attrName>ppt_h</p:attrName>
                                        </p:attrNameLst>
                                      </p:cBhvr>
                                      <p:tavLst>
                                        <p:tav tm="0">
                                          <p:val>
                                            <p:fltVal val="0"/>
                                          </p:val>
                                        </p:tav>
                                        <p:tav tm="100000">
                                          <p:val>
                                            <p:strVal val="#ppt_h"/>
                                          </p:val>
                                        </p:tav>
                                      </p:tavLst>
                                    </p:anim>
                                    <p:anim calcmode="lin" valueType="num">
                                      <p:cBhvr>
                                        <p:cTn id="44" dur="1000" fill="hold"/>
                                        <p:tgtEl>
                                          <p:spTgt spid="235532"/>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235532"/>
                                        </p:tgtEl>
                                        <p:attrNameLst>
                                          <p:attrName>ppt_y</p:attrName>
                                        </p:attrNameLst>
                                      </p:cBhvr>
                                      <p:tavLst>
                                        <p:tav tm="0" fmla="#ppt_y+(sin(-2*pi*(1-$))*-#ppt_x+cos(-2*pi*(1-$))*(1-#ppt_y))*(1-$)">
                                          <p:val>
                                            <p:fltVal val="0"/>
                                          </p:val>
                                        </p:tav>
                                        <p:tav tm="100000">
                                          <p:val>
                                            <p:fltVal val="1"/>
                                          </p:val>
                                        </p:tav>
                                      </p:tavLst>
                                    </p:anim>
                                  </p:childTnLst>
                                </p:cTn>
                              </p:par>
                            </p:childTnLst>
                          </p:cTn>
                        </p:par>
                        <p:par>
                          <p:cTn id="46" fill="hold" nodeType="afterGroup">
                            <p:stCondLst>
                              <p:cond delay="6000"/>
                            </p:stCondLst>
                            <p:childTnLst>
                              <p:par>
                                <p:cTn id="47" presetID="15" presetClass="entr" presetSubtype="0" fill="hold" grpId="0" nodeType="afterEffect">
                                  <p:stCondLst>
                                    <p:cond delay="0"/>
                                  </p:stCondLst>
                                  <p:childTnLst>
                                    <p:set>
                                      <p:cBhvr>
                                        <p:cTn id="48" dur="1" fill="hold">
                                          <p:stCondLst>
                                            <p:cond delay="0"/>
                                          </p:stCondLst>
                                        </p:cTn>
                                        <p:tgtEl>
                                          <p:spTgt spid="235533"/>
                                        </p:tgtEl>
                                        <p:attrNameLst>
                                          <p:attrName>style.visibility</p:attrName>
                                        </p:attrNameLst>
                                      </p:cBhvr>
                                      <p:to>
                                        <p:strVal val="visible"/>
                                      </p:to>
                                    </p:set>
                                    <p:anim calcmode="lin" valueType="num">
                                      <p:cBhvr>
                                        <p:cTn id="49" dur="1000" fill="hold"/>
                                        <p:tgtEl>
                                          <p:spTgt spid="235533"/>
                                        </p:tgtEl>
                                        <p:attrNameLst>
                                          <p:attrName>ppt_w</p:attrName>
                                        </p:attrNameLst>
                                      </p:cBhvr>
                                      <p:tavLst>
                                        <p:tav tm="0">
                                          <p:val>
                                            <p:fltVal val="0"/>
                                          </p:val>
                                        </p:tav>
                                        <p:tav tm="100000">
                                          <p:val>
                                            <p:strVal val="#ppt_w"/>
                                          </p:val>
                                        </p:tav>
                                      </p:tavLst>
                                    </p:anim>
                                    <p:anim calcmode="lin" valueType="num">
                                      <p:cBhvr>
                                        <p:cTn id="50" dur="1000" fill="hold"/>
                                        <p:tgtEl>
                                          <p:spTgt spid="235533"/>
                                        </p:tgtEl>
                                        <p:attrNameLst>
                                          <p:attrName>ppt_h</p:attrName>
                                        </p:attrNameLst>
                                      </p:cBhvr>
                                      <p:tavLst>
                                        <p:tav tm="0">
                                          <p:val>
                                            <p:fltVal val="0"/>
                                          </p:val>
                                        </p:tav>
                                        <p:tav tm="100000">
                                          <p:val>
                                            <p:strVal val="#ppt_h"/>
                                          </p:val>
                                        </p:tav>
                                      </p:tavLst>
                                    </p:anim>
                                    <p:anim calcmode="lin" valueType="num">
                                      <p:cBhvr>
                                        <p:cTn id="51" dur="1000" fill="hold"/>
                                        <p:tgtEl>
                                          <p:spTgt spid="235533"/>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235533"/>
                                        </p:tgtEl>
                                        <p:attrNameLst>
                                          <p:attrName>ppt_y</p:attrName>
                                        </p:attrNameLst>
                                      </p:cBhvr>
                                      <p:tavLst>
                                        <p:tav tm="0" fmla="#ppt_y+(sin(-2*pi*(1-$))*-#ppt_x+cos(-2*pi*(1-$))*(1-#ppt_y))*(1-$)">
                                          <p:val>
                                            <p:fltVal val="0"/>
                                          </p:val>
                                        </p:tav>
                                        <p:tav tm="100000">
                                          <p:val>
                                            <p:fltVal val="1"/>
                                          </p:val>
                                        </p:tav>
                                      </p:tavLst>
                                    </p:anim>
                                  </p:childTnLst>
                                </p:cTn>
                              </p:par>
                            </p:childTnLst>
                          </p:cTn>
                        </p:par>
                        <p:par>
                          <p:cTn id="53" fill="hold" nodeType="afterGroup">
                            <p:stCondLst>
                              <p:cond delay="7000"/>
                            </p:stCondLst>
                            <p:childTnLst>
                              <p:par>
                                <p:cTn id="54" presetID="15" presetClass="entr" presetSubtype="0" fill="hold" grpId="0" nodeType="afterEffect">
                                  <p:stCondLst>
                                    <p:cond delay="0"/>
                                  </p:stCondLst>
                                  <p:childTnLst>
                                    <p:set>
                                      <p:cBhvr>
                                        <p:cTn id="55" dur="1" fill="hold">
                                          <p:stCondLst>
                                            <p:cond delay="0"/>
                                          </p:stCondLst>
                                        </p:cTn>
                                        <p:tgtEl>
                                          <p:spTgt spid="235534"/>
                                        </p:tgtEl>
                                        <p:attrNameLst>
                                          <p:attrName>style.visibility</p:attrName>
                                        </p:attrNameLst>
                                      </p:cBhvr>
                                      <p:to>
                                        <p:strVal val="visible"/>
                                      </p:to>
                                    </p:set>
                                    <p:anim calcmode="lin" valueType="num">
                                      <p:cBhvr>
                                        <p:cTn id="56" dur="1000" fill="hold"/>
                                        <p:tgtEl>
                                          <p:spTgt spid="235534"/>
                                        </p:tgtEl>
                                        <p:attrNameLst>
                                          <p:attrName>ppt_w</p:attrName>
                                        </p:attrNameLst>
                                      </p:cBhvr>
                                      <p:tavLst>
                                        <p:tav tm="0">
                                          <p:val>
                                            <p:fltVal val="0"/>
                                          </p:val>
                                        </p:tav>
                                        <p:tav tm="100000">
                                          <p:val>
                                            <p:strVal val="#ppt_w"/>
                                          </p:val>
                                        </p:tav>
                                      </p:tavLst>
                                    </p:anim>
                                    <p:anim calcmode="lin" valueType="num">
                                      <p:cBhvr>
                                        <p:cTn id="57" dur="1000" fill="hold"/>
                                        <p:tgtEl>
                                          <p:spTgt spid="235534"/>
                                        </p:tgtEl>
                                        <p:attrNameLst>
                                          <p:attrName>ppt_h</p:attrName>
                                        </p:attrNameLst>
                                      </p:cBhvr>
                                      <p:tavLst>
                                        <p:tav tm="0">
                                          <p:val>
                                            <p:fltVal val="0"/>
                                          </p:val>
                                        </p:tav>
                                        <p:tav tm="100000">
                                          <p:val>
                                            <p:strVal val="#ppt_h"/>
                                          </p:val>
                                        </p:tav>
                                      </p:tavLst>
                                    </p:anim>
                                    <p:anim calcmode="lin" valueType="num">
                                      <p:cBhvr>
                                        <p:cTn id="58" dur="1000" fill="hold"/>
                                        <p:tgtEl>
                                          <p:spTgt spid="235534"/>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23553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7" grpId="0"/>
      <p:bldP spid="235528" grpId="0"/>
      <p:bldP spid="235529" grpId="0"/>
      <p:bldP spid="235530" grpId="0"/>
      <p:bldP spid="235531" grpId="0"/>
      <p:bldP spid="235532" grpId="0"/>
      <p:bldP spid="235533" grpId="0"/>
      <p:bldP spid="23553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2"/>
          <p:cNvSpPr>
            <a:spLocks noChangeArrowheads="1"/>
          </p:cNvSpPr>
          <p:nvPr/>
        </p:nvSpPr>
        <p:spPr bwMode="auto">
          <a:xfrm>
            <a:off x="0" y="5715000"/>
            <a:ext cx="91440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270338" name="Rectangle 3"/>
          <p:cNvSpPr>
            <a:spLocks noGrp="1" noChangeArrowheads="1"/>
          </p:cNvSpPr>
          <p:nvPr>
            <p:ph type="title" idx="4294967295"/>
          </p:nvPr>
        </p:nvSpPr>
        <p:spPr>
          <a:xfrm>
            <a:off x="685800" y="76200"/>
            <a:ext cx="7772400" cy="1143000"/>
          </a:xfrm>
        </p:spPr>
        <p:txBody>
          <a:bodyPr/>
          <a:lstStyle/>
          <a:p>
            <a:pPr eaLnBrk="1" hangingPunct="1"/>
            <a:r>
              <a:rPr lang="en-US">
                <a:latin typeface="Arial" charset="0"/>
              </a:rPr>
              <a:t>Toughest Job in the World</a:t>
            </a:r>
          </a:p>
        </p:txBody>
      </p:sp>
      <p:pic>
        <p:nvPicPr>
          <p:cNvPr id="270339" name="Picture 4" descr="PastorRatings"/>
          <p:cNvPicPr>
            <a:picLocks noChangeAspect="1" noChangeArrowheads="1"/>
          </p:cNvPicPr>
          <p:nvPr/>
        </p:nvPicPr>
        <p:blipFill>
          <a:blip r:embed="rId3" cstate="screen">
            <a:extLst>
              <a:ext uri="{28A0092B-C50C-407E-A947-70E740481C1C}">
                <a14:useLocalDpi xmlns:a14="http://schemas.microsoft.com/office/drawing/2010/main"/>
              </a:ext>
            </a:extLst>
          </a:blip>
          <a:srcRect l="8388" b="57184"/>
          <a:stretch>
            <a:fillRect/>
          </a:stretch>
        </p:blipFill>
        <p:spPr bwMode="auto">
          <a:xfrm>
            <a:off x="0" y="0"/>
            <a:ext cx="91440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3" name="Rectangle 5"/>
          <p:cNvSpPr>
            <a:spLocks noChangeArrowheads="1"/>
          </p:cNvSpPr>
          <p:nvPr/>
        </p:nvSpPr>
        <p:spPr bwMode="auto">
          <a:xfrm>
            <a:off x="4343400" y="0"/>
            <a:ext cx="4800600" cy="6858000"/>
          </a:xfrm>
          <a:prstGeom prst="rect">
            <a:avLst/>
          </a:prstGeom>
          <a:solidFill>
            <a:schemeClr val="tx2"/>
          </a:solidFill>
          <a:ln w="9525">
            <a:solidFill>
              <a:schemeClr val="tx1"/>
            </a:solidFill>
            <a:miter lim="800000"/>
            <a:headEnd/>
            <a:tailEnd/>
          </a:ln>
        </p:spPr>
        <p:txBody>
          <a:bodyPr wrap="none" anchor="ctr"/>
          <a:lstStyle/>
          <a:p>
            <a:endParaRPr lang="en-US">
              <a:solidFill>
                <a:srgbClr val="000000"/>
              </a:solidFill>
            </a:endParaRPr>
          </a:p>
        </p:txBody>
      </p:sp>
      <p:sp>
        <p:nvSpPr>
          <p:cNvPr id="270341" name="Text Box 6"/>
          <p:cNvSpPr txBox="1">
            <a:spLocks noChangeArrowheads="1"/>
          </p:cNvSpPr>
          <p:nvPr/>
        </p:nvSpPr>
        <p:spPr bwMode="auto">
          <a:xfrm>
            <a:off x="0" y="5029200"/>
            <a:ext cx="434340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ja-JP" altLang="en-US" b="1">
                <a:solidFill>
                  <a:srgbClr val="000000"/>
                </a:solidFill>
              </a:rPr>
              <a:t>“</a:t>
            </a:r>
            <a:r>
              <a:rPr lang="en-US" altLang="ja-JP" b="1">
                <a:solidFill>
                  <a:srgbClr val="000000"/>
                </a:solidFill>
              </a:rPr>
              <a:t>Of course, feel free anytime to let me know what you think of the job I</a:t>
            </a:r>
            <a:r>
              <a:rPr lang="fr-FR" altLang="ja-JP" b="1">
                <a:solidFill>
                  <a:srgbClr val="000000"/>
                </a:solidFill>
              </a:rPr>
              <a:t>'</a:t>
            </a:r>
            <a:r>
              <a:rPr lang="en-US" altLang="ja-JP" b="1">
                <a:solidFill>
                  <a:srgbClr val="000000"/>
                </a:solidFill>
              </a:rPr>
              <a:t>m doing as your pastor.</a:t>
            </a:r>
            <a:r>
              <a:rPr lang="ja-JP" altLang="en-US" b="1">
                <a:solidFill>
                  <a:srgbClr val="000000"/>
                </a:solidFill>
              </a:rPr>
              <a:t>”</a:t>
            </a:r>
            <a:endParaRPr lang="en-US" b="1">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xit" presetSubtype="4" fill="hold" grpId="0" nodeType="clickEffect">
                                  <p:stCondLst>
                                    <p:cond delay="0"/>
                                  </p:stCondLst>
                                  <p:childTnLst>
                                    <p:anim calcmode="lin" valueType="num">
                                      <p:cBhvr additive="base">
                                        <p:cTn id="6" dur="5000"/>
                                        <p:tgtEl>
                                          <p:spTgt spid="237573"/>
                                        </p:tgtEl>
                                        <p:attrNameLst>
                                          <p:attrName>ppt_x</p:attrName>
                                        </p:attrNameLst>
                                      </p:cBhvr>
                                      <p:tavLst>
                                        <p:tav tm="0">
                                          <p:val>
                                            <p:strVal val="ppt_x"/>
                                          </p:val>
                                        </p:tav>
                                        <p:tav tm="100000">
                                          <p:val>
                                            <p:strVal val="ppt_x"/>
                                          </p:val>
                                        </p:tav>
                                      </p:tavLst>
                                    </p:anim>
                                    <p:anim calcmode="lin" valueType="num">
                                      <p:cBhvr additive="base">
                                        <p:cTn id="7" dur="5000"/>
                                        <p:tgtEl>
                                          <p:spTgt spid="237573"/>
                                        </p:tgtEl>
                                        <p:attrNameLst>
                                          <p:attrName>ppt_y</p:attrName>
                                        </p:attrNameLst>
                                      </p:cBhvr>
                                      <p:tavLst>
                                        <p:tav tm="0">
                                          <p:val>
                                            <p:strVal val="ppt_y"/>
                                          </p:val>
                                        </p:tav>
                                        <p:tav tm="100000">
                                          <p:val>
                                            <p:strVal val="1+ppt_h/2"/>
                                          </p:val>
                                        </p:tav>
                                      </p:tavLst>
                                    </p:anim>
                                    <p:set>
                                      <p:cBhvr>
                                        <p:cTn id="8" dur="1" fill="hold">
                                          <p:stCondLst>
                                            <p:cond delay="4999"/>
                                          </p:stCondLst>
                                        </p:cTn>
                                        <p:tgtEl>
                                          <p:spTgt spid="2375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ctrTitle"/>
          </p:nvPr>
        </p:nvSpPr>
        <p:spPr>
          <a:xfrm>
            <a:off x="0" y="381000"/>
            <a:ext cx="9144000" cy="708025"/>
          </a:xfrm>
          <a:extLst/>
        </p:spPr>
        <p:txBody>
          <a:bodyPr/>
          <a:lstStyle/>
          <a:p>
            <a:pPr eaLnBrk="1" hangingPunct="1">
              <a:defRPr/>
            </a:pPr>
            <a:r>
              <a:rPr lang="en-US" b="1">
                <a:solidFill>
                  <a:schemeClr val="bg1"/>
                </a:solidFill>
                <a:effectLst>
                  <a:glow rad="139700">
                    <a:schemeClr val="tx1">
                      <a:alpha val="86000"/>
                    </a:schemeClr>
                  </a:glow>
                </a:effectLst>
                <a:latin typeface="Arial" charset="0"/>
                <a:ea typeface="ＭＳ Ｐゴシック" charset="0"/>
                <a:cs typeface="ＭＳ Ｐゴシック" charset="0"/>
              </a:rPr>
              <a:t>Ephesians 4:11-12</a:t>
            </a:r>
            <a:r>
              <a:rPr lang="en-US" sz="2800" b="1">
                <a:solidFill>
                  <a:schemeClr val="bg1"/>
                </a:solidFill>
                <a:effectLst>
                  <a:glow rad="139700">
                    <a:schemeClr val="tx1">
                      <a:alpha val="86000"/>
                    </a:schemeClr>
                  </a:glow>
                </a:effectLst>
                <a:latin typeface="Arial" charset="0"/>
                <a:ea typeface="ＭＳ Ｐゴシック" charset="0"/>
                <a:cs typeface="ＭＳ Ｐゴシック" charset="0"/>
              </a:rPr>
              <a:t> (KJV mistranslation)</a:t>
            </a:r>
            <a:endParaRPr lang="en-US" b="1">
              <a:solidFill>
                <a:schemeClr val="bg1"/>
              </a:solidFill>
              <a:effectLst>
                <a:glow rad="139700">
                  <a:schemeClr val="tx1">
                    <a:alpha val="86000"/>
                  </a:schemeClr>
                </a:glow>
              </a:effectLst>
              <a:latin typeface="Arial" charset="0"/>
              <a:ea typeface="ＭＳ Ｐゴシック" charset="0"/>
              <a:cs typeface="ＭＳ Ｐゴシック" charset="0"/>
            </a:endParaRPr>
          </a:p>
        </p:txBody>
      </p:sp>
      <p:sp>
        <p:nvSpPr>
          <p:cNvPr id="239619" name="Rectangle 3"/>
          <p:cNvSpPr>
            <a:spLocks noChangeArrowheads="1"/>
          </p:cNvSpPr>
          <p:nvPr/>
        </p:nvSpPr>
        <p:spPr bwMode="auto">
          <a:xfrm>
            <a:off x="457200" y="381000"/>
            <a:ext cx="8229600" cy="762000"/>
          </a:xfrm>
          <a:prstGeom prst="rect">
            <a:avLst/>
          </a:prstGeom>
          <a:noFill/>
          <a:ln w="9525">
            <a:noFill/>
            <a:miter lim="800000"/>
            <a:headEnd/>
            <a:tailEnd/>
          </a:ln>
          <a:effectLst/>
        </p:spPr>
        <p:txBody>
          <a:bodyPr anchor="ctr"/>
          <a:lstStyle/>
          <a:p>
            <a:pPr algn="ctr" eaLnBrk="1" hangingPunct="1">
              <a:defRPr/>
            </a:pPr>
            <a:endParaRPr lang="en-US" sz="4400" b="1">
              <a:solidFill>
                <a:srgbClr val="FFFFFF"/>
              </a:solidFill>
              <a:effectLst>
                <a:glow rad="139700">
                  <a:srgbClr val="000000">
                    <a:alpha val="86000"/>
                  </a:srgbClr>
                </a:glow>
              </a:effectLst>
              <a:ea typeface="ＭＳ Ｐゴシック" charset="-128"/>
              <a:cs typeface="ＭＳ Ｐゴシック" charset="-128"/>
            </a:endParaRPr>
          </a:p>
        </p:txBody>
      </p:sp>
      <p:sp>
        <p:nvSpPr>
          <p:cNvPr id="239620" name="Text Box 4"/>
          <p:cNvSpPr txBox="1">
            <a:spLocks noChangeArrowheads="1"/>
          </p:cNvSpPr>
          <p:nvPr/>
        </p:nvSpPr>
        <p:spPr bwMode="auto">
          <a:xfrm>
            <a:off x="228600" y="1420813"/>
            <a:ext cx="936825" cy="954107"/>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smtClean="0">
                <a:solidFill>
                  <a:srgbClr val="FFFFFF"/>
                </a:solidFill>
                <a:effectLst>
                  <a:glow rad="139700">
                    <a:srgbClr val="000000">
                      <a:alpha val="86000"/>
                    </a:srgbClr>
                  </a:glow>
                </a:effectLst>
              </a:rPr>
              <a:t>v. 11 </a:t>
            </a:r>
            <a:br>
              <a:rPr lang="en-US" sz="2800" b="1" smtClean="0">
                <a:solidFill>
                  <a:srgbClr val="FFFFFF"/>
                </a:solidFill>
                <a:effectLst>
                  <a:glow rad="139700">
                    <a:srgbClr val="000000">
                      <a:alpha val="86000"/>
                    </a:srgbClr>
                  </a:glow>
                </a:effectLst>
              </a:rPr>
            </a:br>
            <a:r>
              <a:rPr lang="en-US" sz="2800" b="1" smtClean="0">
                <a:solidFill>
                  <a:srgbClr val="FFFFFF"/>
                </a:solidFill>
                <a:effectLst>
                  <a:glow rad="139700">
                    <a:srgbClr val="000000">
                      <a:alpha val="86000"/>
                    </a:srgbClr>
                  </a:glow>
                </a:effectLst>
              </a:rPr>
              <a:t>KJV</a:t>
            </a:r>
            <a:endParaRPr lang="en-US" sz="1400" smtClean="0">
              <a:solidFill>
                <a:srgbClr val="000000"/>
              </a:solidFill>
              <a:effectLst>
                <a:glow rad="139700">
                  <a:srgbClr val="000000">
                    <a:alpha val="86000"/>
                  </a:srgbClr>
                </a:glow>
              </a:effectLst>
            </a:endParaRPr>
          </a:p>
        </p:txBody>
      </p:sp>
      <p:sp>
        <p:nvSpPr>
          <p:cNvPr id="239621" name="Text Box 5"/>
          <p:cNvSpPr txBox="1">
            <a:spLocks noChangeArrowheads="1"/>
          </p:cNvSpPr>
          <p:nvPr/>
        </p:nvSpPr>
        <p:spPr bwMode="auto">
          <a:xfrm>
            <a:off x="1447800" y="1420813"/>
            <a:ext cx="7696200" cy="2227262"/>
          </a:xfrm>
          <a:prstGeom prst="rect">
            <a:avLst/>
          </a:prstGeom>
          <a:noFill/>
          <a:ln w="9525">
            <a:noFill/>
            <a:miter lim="800000"/>
            <a:headEnd/>
            <a:tailEnd/>
          </a:ln>
          <a:effectLst/>
        </p:spPr>
        <p:txBody>
          <a:bodyPr>
            <a:spAutoFit/>
          </a:bodyPr>
          <a:lstStyle/>
          <a:p>
            <a:pPr>
              <a:tabLst>
                <a:tab pos="450850" algn="l"/>
              </a:tabLst>
              <a:defRPr/>
            </a:pPr>
            <a:r>
              <a:rPr lang="en-US" sz="2800" b="1">
                <a:solidFill>
                  <a:srgbClr val="FFFFFF"/>
                </a:solidFill>
                <a:effectLst>
                  <a:glow rad="139700">
                    <a:srgbClr val="000000">
                      <a:alpha val="86000"/>
                    </a:srgbClr>
                  </a:glow>
                </a:effectLst>
                <a:ea typeface="ＭＳ Ｐゴシック" charset="-128"/>
                <a:cs typeface="ＭＳ Ｐゴシック" charset="-128"/>
              </a:rPr>
              <a:t>And He gave</a:t>
            </a:r>
          </a:p>
          <a:p>
            <a:pPr>
              <a:tabLst>
                <a:tab pos="450850" algn="l"/>
              </a:tabLst>
              <a:defRPr/>
            </a:pPr>
            <a:r>
              <a:rPr lang="en-US" sz="2800" b="1">
                <a:solidFill>
                  <a:srgbClr val="FFFFFF"/>
                </a:solidFill>
                <a:effectLst>
                  <a:glow rad="139700">
                    <a:srgbClr val="000000">
                      <a:alpha val="86000"/>
                    </a:srgbClr>
                  </a:glow>
                </a:effectLst>
                <a:ea typeface="ＭＳ Ｐゴシック" charset="-128"/>
                <a:cs typeface="ＭＳ Ｐゴシック" charset="-128"/>
              </a:rPr>
              <a:t>	some, apostles; </a:t>
            </a:r>
            <a:br>
              <a:rPr lang="en-US" sz="2800" b="1">
                <a:solidFill>
                  <a:srgbClr val="FFFFFF"/>
                </a:solidFill>
                <a:effectLst>
                  <a:glow rad="139700">
                    <a:srgbClr val="000000">
                      <a:alpha val="86000"/>
                    </a:srgbClr>
                  </a:glow>
                </a:effectLst>
                <a:ea typeface="ＭＳ Ｐゴシック" charset="-128"/>
                <a:cs typeface="ＭＳ Ｐゴシック" charset="-128"/>
              </a:rPr>
            </a:br>
            <a:r>
              <a:rPr lang="en-US" sz="2800" b="1">
                <a:solidFill>
                  <a:srgbClr val="FFFFFF"/>
                </a:solidFill>
                <a:effectLst>
                  <a:glow rad="139700">
                    <a:srgbClr val="000000">
                      <a:alpha val="86000"/>
                    </a:srgbClr>
                  </a:glow>
                </a:effectLst>
                <a:ea typeface="ＭＳ Ｐゴシック" charset="-128"/>
                <a:cs typeface="ＭＳ Ｐゴシック" charset="-128"/>
              </a:rPr>
              <a:t>	and (</a:t>
            </a:r>
            <a:r>
              <a:rPr lang="en-US" sz="2800" b="1">
                <a:solidFill>
                  <a:srgbClr val="FFFFFF"/>
                </a:solidFill>
                <a:effectLst>
                  <a:glow rad="139700">
                    <a:srgbClr val="000000">
                      <a:alpha val="86000"/>
                    </a:srgbClr>
                  </a:glow>
                </a:effectLst>
                <a:latin typeface="Bwgrkl" charset="0"/>
                <a:ea typeface="ＭＳ Ｐゴシック" charset="-128"/>
                <a:cs typeface="ＭＳ Ｐゴシック" charset="-128"/>
              </a:rPr>
              <a:t>de</a:t>
            </a:r>
            <a:r>
              <a:rPr lang="en-US" sz="2800" b="1">
                <a:solidFill>
                  <a:srgbClr val="FFFFFF"/>
                </a:solidFill>
                <a:effectLst>
                  <a:glow rad="139700">
                    <a:srgbClr val="000000">
                      <a:alpha val="86000"/>
                    </a:srgbClr>
                  </a:glow>
                </a:effectLst>
                <a:ea typeface="ＭＳ Ｐゴシック" charset="-128"/>
                <a:cs typeface="ＭＳ Ｐゴシック" charset="-128"/>
              </a:rPr>
              <a:t>) some, prophets; </a:t>
            </a:r>
            <a:br>
              <a:rPr lang="en-US" sz="2800" b="1">
                <a:solidFill>
                  <a:srgbClr val="FFFFFF"/>
                </a:solidFill>
                <a:effectLst>
                  <a:glow rad="139700">
                    <a:srgbClr val="000000">
                      <a:alpha val="86000"/>
                    </a:srgbClr>
                  </a:glow>
                </a:effectLst>
                <a:ea typeface="ＭＳ Ｐゴシック" charset="-128"/>
                <a:cs typeface="ＭＳ Ｐゴシック" charset="-128"/>
              </a:rPr>
            </a:br>
            <a:r>
              <a:rPr lang="en-US" sz="2800" b="1">
                <a:solidFill>
                  <a:srgbClr val="FFFFFF"/>
                </a:solidFill>
                <a:effectLst>
                  <a:glow rad="139700">
                    <a:srgbClr val="000000">
                      <a:alpha val="86000"/>
                    </a:srgbClr>
                  </a:glow>
                </a:effectLst>
                <a:ea typeface="ＭＳ Ｐゴシック" charset="-128"/>
                <a:cs typeface="ＭＳ Ｐゴシック" charset="-128"/>
              </a:rPr>
              <a:t>	and (</a:t>
            </a:r>
            <a:r>
              <a:rPr lang="en-US" sz="2800" b="1">
                <a:solidFill>
                  <a:srgbClr val="FFFFFF"/>
                </a:solidFill>
                <a:effectLst>
                  <a:glow rad="139700">
                    <a:srgbClr val="000000">
                      <a:alpha val="86000"/>
                    </a:srgbClr>
                  </a:glow>
                </a:effectLst>
                <a:latin typeface="Bwgrkl" charset="0"/>
                <a:ea typeface="ＭＳ Ｐゴシック" charset="-128"/>
                <a:cs typeface="ＭＳ Ｐゴシック" charset="-128"/>
              </a:rPr>
              <a:t>de</a:t>
            </a:r>
            <a:r>
              <a:rPr lang="en-US" sz="2800" b="1">
                <a:solidFill>
                  <a:srgbClr val="FFFFFF"/>
                </a:solidFill>
                <a:effectLst>
                  <a:glow rad="139700">
                    <a:srgbClr val="000000">
                      <a:alpha val="86000"/>
                    </a:srgbClr>
                  </a:glow>
                </a:effectLst>
                <a:ea typeface="ＭＳ Ｐゴシック" charset="-128"/>
                <a:cs typeface="ＭＳ Ｐゴシック" charset="-128"/>
              </a:rPr>
              <a:t>) some, evangelists; </a:t>
            </a:r>
            <a:endParaRPr lang="en-US" sz="1400">
              <a:solidFill>
                <a:srgbClr val="000000"/>
              </a:solidFill>
              <a:effectLst>
                <a:glow rad="139700">
                  <a:srgbClr val="000000">
                    <a:alpha val="86000"/>
                  </a:srgbClr>
                </a:glow>
              </a:effectLst>
              <a:ea typeface="ＭＳ Ｐゴシック" charset="-128"/>
              <a:cs typeface="ＭＳ Ｐゴシック" charset="-128"/>
            </a:endParaRPr>
          </a:p>
          <a:p>
            <a:pPr>
              <a:tabLst>
                <a:tab pos="450850" algn="l"/>
              </a:tabLst>
              <a:defRPr/>
            </a:pPr>
            <a:r>
              <a:rPr lang="en-US" sz="1400">
                <a:solidFill>
                  <a:srgbClr val="000000"/>
                </a:solidFill>
                <a:effectLst>
                  <a:glow rad="139700">
                    <a:srgbClr val="000000">
                      <a:alpha val="86000"/>
                    </a:srgbClr>
                  </a:glow>
                </a:effectLst>
                <a:ea typeface="ＭＳ Ｐゴシック" charset="-128"/>
                <a:cs typeface="ＭＳ Ｐゴシック" charset="-128"/>
              </a:rPr>
              <a:t>	</a:t>
            </a:r>
            <a:r>
              <a:rPr lang="en-US" sz="2800" b="1">
                <a:solidFill>
                  <a:srgbClr val="FFFFFF"/>
                </a:solidFill>
                <a:effectLst>
                  <a:glow rad="139700">
                    <a:srgbClr val="000000">
                      <a:alpha val="86000"/>
                    </a:srgbClr>
                  </a:glow>
                </a:effectLst>
                <a:ea typeface="ＭＳ Ｐゴシック" charset="-128"/>
                <a:cs typeface="ＭＳ Ｐゴシック" charset="-128"/>
              </a:rPr>
              <a:t>and (</a:t>
            </a:r>
            <a:r>
              <a:rPr lang="en-US" sz="2800" b="1">
                <a:solidFill>
                  <a:srgbClr val="FFFFFF"/>
                </a:solidFill>
                <a:effectLst>
                  <a:glow rad="139700">
                    <a:srgbClr val="000000">
                      <a:alpha val="86000"/>
                    </a:srgbClr>
                  </a:glow>
                </a:effectLst>
                <a:latin typeface="Bwgrkl" charset="0"/>
                <a:ea typeface="ＭＳ Ｐゴシック" charset="-128"/>
                <a:cs typeface="ＭＳ Ｐゴシック" charset="-128"/>
              </a:rPr>
              <a:t>de</a:t>
            </a:r>
            <a:r>
              <a:rPr lang="en-US" sz="2800" b="1">
                <a:solidFill>
                  <a:srgbClr val="FFFFFF"/>
                </a:solidFill>
                <a:effectLst>
                  <a:glow rad="139700">
                    <a:srgbClr val="000000">
                      <a:alpha val="86000"/>
                    </a:srgbClr>
                  </a:glow>
                </a:effectLst>
                <a:ea typeface="ＭＳ Ｐゴシック" charset="-128"/>
                <a:cs typeface="ＭＳ Ｐゴシック" charset="-128"/>
              </a:rPr>
              <a:t>)</a:t>
            </a:r>
            <a:r>
              <a:rPr lang="en-US" sz="1400">
                <a:solidFill>
                  <a:srgbClr val="000000"/>
                </a:solidFill>
                <a:effectLst>
                  <a:glow rad="139700">
                    <a:srgbClr val="000000">
                      <a:alpha val="86000"/>
                    </a:srgbClr>
                  </a:glow>
                </a:effectLst>
                <a:ea typeface="ＭＳ Ｐゴシック" charset="-128"/>
                <a:cs typeface="ＭＳ Ｐゴシック" charset="-128"/>
              </a:rPr>
              <a:t> </a:t>
            </a:r>
            <a:r>
              <a:rPr lang="en-US" sz="2800" b="1">
                <a:solidFill>
                  <a:srgbClr val="FFFFFF"/>
                </a:solidFill>
                <a:effectLst>
                  <a:glow rad="139700">
                    <a:srgbClr val="000000">
                      <a:alpha val="86000"/>
                    </a:srgbClr>
                  </a:glow>
                </a:effectLst>
                <a:ea typeface="ＭＳ Ｐゴシック" charset="-128"/>
                <a:cs typeface="ＭＳ Ｐゴシック" charset="-128"/>
              </a:rPr>
              <a:t>some, pastors and (</a:t>
            </a:r>
            <a:r>
              <a:rPr lang="en-US" sz="2800" b="1">
                <a:solidFill>
                  <a:srgbClr val="FFFFFF"/>
                </a:solidFill>
                <a:effectLst>
                  <a:glow rad="139700">
                    <a:srgbClr val="000000">
                      <a:alpha val="86000"/>
                    </a:srgbClr>
                  </a:glow>
                </a:effectLst>
                <a:latin typeface="Bwgrkl" charset="0"/>
                <a:ea typeface="ＭＳ Ｐゴシック" charset="-128"/>
                <a:cs typeface="ＭＳ Ｐゴシック" charset="-128"/>
              </a:rPr>
              <a:t>kai,</a:t>
            </a:r>
            <a:r>
              <a:rPr lang="en-US" sz="2800" b="1">
                <a:solidFill>
                  <a:srgbClr val="FFFFFF"/>
                </a:solidFill>
                <a:effectLst>
                  <a:glow rad="139700">
                    <a:srgbClr val="000000">
                      <a:alpha val="86000"/>
                    </a:srgbClr>
                  </a:glow>
                </a:effectLst>
                <a:ea typeface="ＭＳ Ｐゴシック" charset="-128"/>
                <a:cs typeface="ＭＳ Ｐゴシック" charset="-128"/>
              </a:rPr>
              <a:t>) teachers</a:t>
            </a:r>
          </a:p>
        </p:txBody>
      </p:sp>
      <p:sp>
        <p:nvSpPr>
          <p:cNvPr id="239622" name="Text Box 6"/>
          <p:cNvSpPr txBox="1">
            <a:spLocks noChangeArrowheads="1"/>
          </p:cNvSpPr>
          <p:nvPr/>
        </p:nvSpPr>
        <p:spPr bwMode="auto">
          <a:xfrm>
            <a:off x="152400" y="4038600"/>
            <a:ext cx="956637" cy="954107"/>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smtClean="0">
                <a:solidFill>
                  <a:srgbClr val="FFFFFF"/>
                </a:solidFill>
                <a:effectLst>
                  <a:glow rad="139700">
                    <a:srgbClr val="000000">
                      <a:alpha val="86000"/>
                    </a:srgbClr>
                  </a:glow>
                </a:effectLst>
              </a:rPr>
              <a:t>v. 12 </a:t>
            </a:r>
            <a:br>
              <a:rPr lang="en-US" sz="2800" b="1" smtClean="0">
                <a:solidFill>
                  <a:srgbClr val="FFFFFF"/>
                </a:solidFill>
                <a:effectLst>
                  <a:glow rad="139700">
                    <a:srgbClr val="000000">
                      <a:alpha val="86000"/>
                    </a:srgbClr>
                  </a:glow>
                </a:effectLst>
              </a:rPr>
            </a:br>
            <a:r>
              <a:rPr lang="en-US" sz="2800" b="1" smtClean="0">
                <a:solidFill>
                  <a:srgbClr val="FFFFFF"/>
                </a:solidFill>
                <a:effectLst>
                  <a:glow rad="139700">
                    <a:srgbClr val="000000">
                      <a:alpha val="86000"/>
                    </a:srgbClr>
                  </a:glow>
                </a:effectLst>
              </a:rPr>
              <a:t>KJV</a:t>
            </a:r>
            <a:endParaRPr lang="en-US" sz="1400" smtClean="0">
              <a:solidFill>
                <a:srgbClr val="000000"/>
              </a:solidFill>
              <a:effectLst>
                <a:glow rad="139700">
                  <a:srgbClr val="000000">
                    <a:alpha val="86000"/>
                  </a:srgbClr>
                </a:glow>
              </a:effectLst>
            </a:endParaRPr>
          </a:p>
        </p:txBody>
      </p:sp>
      <p:sp>
        <p:nvSpPr>
          <p:cNvPr id="239623" name="Text Box 7"/>
          <p:cNvSpPr txBox="1">
            <a:spLocks noChangeArrowheads="1"/>
          </p:cNvSpPr>
          <p:nvPr/>
        </p:nvSpPr>
        <p:spPr bwMode="auto">
          <a:xfrm>
            <a:off x="1447800" y="4038600"/>
            <a:ext cx="7696200" cy="1373188"/>
          </a:xfrm>
          <a:prstGeom prst="rect">
            <a:avLst/>
          </a:prstGeom>
          <a:noFill/>
          <a:ln w="9525">
            <a:noFill/>
            <a:miter lim="800000"/>
            <a:headEnd/>
            <a:tailEnd/>
          </a:ln>
          <a:effectLst/>
        </p:spPr>
        <p:txBody>
          <a:bodyPr>
            <a:spAutoFit/>
          </a:bodyPr>
          <a:lstStyle/>
          <a:p>
            <a:pPr>
              <a:defRPr/>
            </a:pPr>
            <a:r>
              <a:rPr lang="en-US" sz="2800" b="1">
                <a:solidFill>
                  <a:srgbClr val="FFFFFF"/>
                </a:solidFill>
                <a:effectLst>
                  <a:glow rad="139700">
                    <a:srgbClr val="000000">
                      <a:alpha val="86000"/>
                    </a:srgbClr>
                  </a:glow>
                </a:effectLst>
                <a:ea typeface="ＭＳ Ｐゴシック" charset="-128"/>
                <a:cs typeface="ＭＳ Ｐゴシック" charset="-128"/>
              </a:rPr>
              <a:t>for (</a:t>
            </a:r>
            <a:r>
              <a:rPr lang="en-US" sz="2800" b="1">
                <a:solidFill>
                  <a:srgbClr val="FFFFFF"/>
                </a:solidFill>
                <a:effectLst>
                  <a:glow rad="139700">
                    <a:srgbClr val="000000">
                      <a:alpha val="86000"/>
                    </a:srgbClr>
                  </a:glow>
                </a:effectLst>
                <a:latin typeface="Bwgrkl" charset="0"/>
                <a:ea typeface="ＭＳ Ｐゴシック" charset="-128"/>
                <a:cs typeface="ＭＳ Ｐゴシック" charset="-128"/>
              </a:rPr>
              <a:t>pro,j</a:t>
            </a:r>
            <a:r>
              <a:rPr lang="en-US" sz="2800" b="1">
                <a:solidFill>
                  <a:srgbClr val="FFFFFF"/>
                </a:solidFill>
                <a:effectLst>
                  <a:glow rad="139700">
                    <a:srgbClr val="000000">
                      <a:alpha val="86000"/>
                    </a:srgbClr>
                  </a:glow>
                </a:effectLst>
                <a:ea typeface="ＭＳ Ｐゴシック" charset="-128"/>
                <a:cs typeface="ＭＳ Ｐゴシック" charset="-128"/>
              </a:rPr>
              <a:t>) the perfecting of the saints,</a:t>
            </a:r>
          </a:p>
          <a:p>
            <a:pPr>
              <a:defRPr/>
            </a:pPr>
            <a:r>
              <a:rPr lang="en-US" sz="2800" b="1">
                <a:solidFill>
                  <a:srgbClr val="FFFFFF"/>
                </a:solidFill>
                <a:effectLst>
                  <a:glow rad="139700">
                    <a:srgbClr val="000000">
                      <a:alpha val="86000"/>
                    </a:srgbClr>
                  </a:glow>
                </a:effectLst>
                <a:ea typeface="ＭＳ Ｐゴシック" charset="-128"/>
                <a:cs typeface="ＭＳ Ｐゴシック" charset="-128"/>
              </a:rPr>
              <a:t>for (</a:t>
            </a:r>
            <a:r>
              <a:rPr lang="en-US" sz="2800" b="1">
                <a:solidFill>
                  <a:srgbClr val="FFFFFF"/>
                </a:solidFill>
                <a:effectLst>
                  <a:glow rad="139700">
                    <a:srgbClr val="000000">
                      <a:alpha val="86000"/>
                    </a:srgbClr>
                  </a:glow>
                </a:effectLst>
                <a:latin typeface="Bwgrkl" charset="0"/>
                <a:ea typeface="ＭＳ Ｐゴシック" charset="-128"/>
                <a:cs typeface="ＭＳ Ｐゴシック" charset="-128"/>
              </a:rPr>
              <a:t>ei,j</a:t>
            </a:r>
            <a:r>
              <a:rPr lang="en-US" sz="2800" b="1">
                <a:solidFill>
                  <a:srgbClr val="FFFFFF"/>
                </a:solidFill>
                <a:effectLst>
                  <a:glow rad="139700">
                    <a:srgbClr val="000000">
                      <a:alpha val="86000"/>
                    </a:srgbClr>
                  </a:glow>
                </a:effectLst>
                <a:ea typeface="ＭＳ Ｐゴシック" charset="-128"/>
                <a:cs typeface="ＭＳ Ｐゴシック" charset="-128"/>
              </a:rPr>
              <a:t>) the work of the ministry,</a:t>
            </a:r>
            <a:br>
              <a:rPr lang="en-US" sz="2800" b="1">
                <a:solidFill>
                  <a:srgbClr val="FFFFFF"/>
                </a:solidFill>
                <a:effectLst>
                  <a:glow rad="139700">
                    <a:srgbClr val="000000">
                      <a:alpha val="86000"/>
                    </a:srgbClr>
                  </a:glow>
                </a:effectLst>
                <a:ea typeface="ＭＳ Ｐゴシック" charset="-128"/>
                <a:cs typeface="ＭＳ Ｐゴシック" charset="-128"/>
              </a:rPr>
            </a:br>
            <a:r>
              <a:rPr lang="en-US" sz="2800" b="1">
                <a:solidFill>
                  <a:srgbClr val="FFFFFF"/>
                </a:solidFill>
                <a:effectLst>
                  <a:glow rad="139700">
                    <a:srgbClr val="000000">
                      <a:alpha val="86000"/>
                    </a:srgbClr>
                  </a:glow>
                </a:effectLst>
                <a:ea typeface="ＭＳ Ｐゴシック" charset="-128"/>
                <a:cs typeface="ＭＳ Ｐゴシック" charset="-128"/>
              </a:rPr>
              <a:t>for (</a:t>
            </a:r>
            <a:r>
              <a:rPr lang="en-US" sz="2800" b="1">
                <a:solidFill>
                  <a:srgbClr val="FFFFFF"/>
                </a:solidFill>
                <a:effectLst>
                  <a:glow rad="139700">
                    <a:srgbClr val="000000">
                      <a:alpha val="86000"/>
                    </a:srgbClr>
                  </a:glow>
                </a:effectLst>
                <a:latin typeface="Bwgrkl" charset="0"/>
                <a:ea typeface="ＭＳ Ｐゴシック" charset="-128"/>
                <a:cs typeface="ＭＳ Ｐゴシック" charset="-128"/>
              </a:rPr>
              <a:t>ei,j</a:t>
            </a:r>
            <a:r>
              <a:rPr lang="en-US" sz="2800" b="1">
                <a:solidFill>
                  <a:srgbClr val="FFFFFF"/>
                </a:solidFill>
                <a:effectLst>
                  <a:glow rad="139700">
                    <a:srgbClr val="000000">
                      <a:alpha val="86000"/>
                    </a:srgbClr>
                  </a:glow>
                </a:effectLst>
                <a:ea typeface="ＭＳ Ｐゴシック" charset="-128"/>
                <a:cs typeface="ＭＳ Ｐゴシック" charset="-128"/>
              </a:rPr>
              <a:t>) the edifying of the body of Christ.</a:t>
            </a:r>
          </a:p>
        </p:txBody>
      </p:sp>
      <p:sp>
        <p:nvSpPr>
          <p:cNvPr id="239624" name="Text Box 8"/>
          <p:cNvSpPr txBox="1">
            <a:spLocks noChangeArrowheads="1"/>
          </p:cNvSpPr>
          <p:nvPr/>
        </p:nvSpPr>
        <p:spPr bwMode="auto">
          <a:xfrm>
            <a:off x="0" y="5957888"/>
            <a:ext cx="9144000" cy="519112"/>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smtClean="0">
                <a:solidFill>
                  <a:srgbClr val="FFFFFF"/>
                </a:solidFill>
              </a:rPr>
              <a:t>This implies </a:t>
            </a:r>
            <a:r>
              <a:rPr lang="en-US" sz="2800" b="1" smtClean="0">
                <a:solidFill>
                  <a:srgbClr val="FFFF00"/>
                </a:solidFill>
              </a:rPr>
              <a:t>the gifted men do all </a:t>
            </a:r>
            <a:r>
              <a:rPr lang="en-US" sz="2800" b="1" smtClean="0">
                <a:solidFill>
                  <a:srgbClr val="FFFFFF"/>
                </a:solidFill>
              </a:rPr>
              <a:t>three ministries!</a:t>
            </a:r>
            <a:endParaRPr lang="en-US" sz="1400" smtClean="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39624"/>
                                        </p:tgtEl>
                                        <p:attrNameLst>
                                          <p:attrName>style.visibility</p:attrName>
                                        </p:attrNameLst>
                                      </p:cBhvr>
                                      <p:to>
                                        <p:strVal val="visible"/>
                                      </p:to>
                                    </p:set>
                                    <p:animEffect transition="in" filter="wedge">
                                      <p:cBhvr>
                                        <p:cTn id="7" dur="2000"/>
                                        <p:tgtEl>
                                          <p:spTgt spid="239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457200" y="381000"/>
            <a:ext cx="8229600" cy="762000"/>
          </a:xfrm>
          <a:extLst/>
        </p:spPr>
        <p:txBody>
          <a:bodyPr/>
          <a:lstStyle/>
          <a:p>
            <a:pPr eaLnBrk="1" hangingPunct="1">
              <a:defRPr/>
            </a:pPr>
            <a:r>
              <a:rPr lang="en-US" b="1">
                <a:solidFill>
                  <a:schemeClr val="bg1"/>
                </a:solidFill>
                <a:effectLst>
                  <a:glow rad="101600">
                    <a:schemeClr val="tx1">
                      <a:alpha val="75000"/>
                    </a:schemeClr>
                  </a:glow>
                </a:effectLst>
                <a:latin typeface="Arial" charset="0"/>
                <a:ea typeface="ＭＳ Ｐゴシック" charset="0"/>
                <a:cs typeface="ＭＳ Ｐゴシック" charset="0"/>
              </a:rPr>
              <a:t>Ephesians 4:11-12</a:t>
            </a:r>
            <a:r>
              <a:rPr lang="en-US" sz="2800" b="1">
                <a:solidFill>
                  <a:schemeClr val="bg1"/>
                </a:solidFill>
                <a:effectLst>
                  <a:glow rad="101600">
                    <a:schemeClr val="tx1">
                      <a:alpha val="75000"/>
                    </a:schemeClr>
                  </a:glow>
                </a:effectLst>
                <a:latin typeface="Arial" charset="0"/>
                <a:ea typeface="ＭＳ Ｐゴシック" charset="0"/>
                <a:cs typeface="ＭＳ Ｐゴシック" charset="0"/>
              </a:rPr>
              <a:t> (NASB)</a:t>
            </a:r>
            <a:endParaRPr lang="en-US" b="1">
              <a:solidFill>
                <a:schemeClr val="bg1"/>
              </a:solidFill>
              <a:effectLst>
                <a:glow rad="101600">
                  <a:schemeClr val="tx1">
                    <a:alpha val="75000"/>
                  </a:schemeClr>
                </a:glow>
              </a:effectLst>
              <a:latin typeface="Arial" charset="0"/>
              <a:ea typeface="ＭＳ Ｐゴシック" charset="0"/>
              <a:cs typeface="ＭＳ Ｐゴシック" charset="0"/>
            </a:endParaRPr>
          </a:p>
        </p:txBody>
      </p:sp>
      <p:sp>
        <p:nvSpPr>
          <p:cNvPr id="241667" name="Text Box 3"/>
          <p:cNvSpPr txBox="1">
            <a:spLocks noChangeArrowheads="1"/>
          </p:cNvSpPr>
          <p:nvPr/>
        </p:nvSpPr>
        <p:spPr bwMode="auto">
          <a:xfrm>
            <a:off x="76200" y="1420813"/>
            <a:ext cx="1192213" cy="946150"/>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smtClean="0">
                <a:solidFill>
                  <a:srgbClr val="FFFFFF"/>
                </a:solidFill>
                <a:effectLst>
                  <a:glow rad="101600">
                    <a:srgbClr val="000000">
                      <a:alpha val="75000"/>
                    </a:srgbClr>
                  </a:glow>
                </a:effectLst>
              </a:rPr>
              <a:t>v. 11 </a:t>
            </a:r>
            <a:br>
              <a:rPr lang="en-US" sz="2800" b="1" smtClean="0">
                <a:solidFill>
                  <a:srgbClr val="FFFFFF"/>
                </a:solidFill>
                <a:effectLst>
                  <a:glow rad="101600">
                    <a:srgbClr val="000000">
                      <a:alpha val="75000"/>
                    </a:srgbClr>
                  </a:glow>
                </a:effectLst>
              </a:rPr>
            </a:br>
            <a:r>
              <a:rPr lang="en-US" sz="2800" b="1" smtClean="0">
                <a:solidFill>
                  <a:srgbClr val="FFFFFF"/>
                </a:solidFill>
                <a:effectLst>
                  <a:glow rad="101600">
                    <a:srgbClr val="000000">
                      <a:alpha val="75000"/>
                    </a:srgbClr>
                  </a:glow>
                </a:effectLst>
              </a:rPr>
              <a:t>NASB</a:t>
            </a:r>
            <a:endParaRPr lang="en-US" sz="1400" smtClean="0">
              <a:solidFill>
                <a:srgbClr val="000000"/>
              </a:solidFill>
              <a:effectLst>
                <a:glow rad="101600">
                  <a:srgbClr val="000000">
                    <a:alpha val="75000"/>
                  </a:srgbClr>
                </a:glow>
              </a:effectLst>
            </a:endParaRPr>
          </a:p>
        </p:txBody>
      </p:sp>
      <p:sp>
        <p:nvSpPr>
          <p:cNvPr id="241668" name="Text Box 4"/>
          <p:cNvSpPr txBox="1">
            <a:spLocks noChangeArrowheads="1"/>
          </p:cNvSpPr>
          <p:nvPr/>
        </p:nvSpPr>
        <p:spPr bwMode="auto">
          <a:xfrm>
            <a:off x="1143000" y="1420813"/>
            <a:ext cx="8001000" cy="2227262"/>
          </a:xfrm>
          <a:prstGeom prst="rect">
            <a:avLst/>
          </a:prstGeom>
          <a:noFill/>
          <a:ln w="9525">
            <a:noFill/>
            <a:miter lim="800000"/>
            <a:headEnd/>
            <a:tailEnd/>
          </a:ln>
          <a:effectLst/>
        </p:spPr>
        <p:txBody>
          <a:bodyPr>
            <a:spAutoFit/>
          </a:bodyPr>
          <a:lstStyle/>
          <a:p>
            <a:pPr>
              <a:tabLst>
                <a:tab pos="450850" algn="l"/>
              </a:tabLst>
              <a:defRPr/>
            </a:pPr>
            <a:r>
              <a:rPr lang="en-US" sz="2800" b="1">
                <a:solidFill>
                  <a:srgbClr val="FFFFFF"/>
                </a:solidFill>
                <a:effectLst>
                  <a:glow rad="101600">
                    <a:srgbClr val="000000">
                      <a:alpha val="75000"/>
                    </a:srgbClr>
                  </a:glow>
                </a:effectLst>
                <a:ea typeface="ＭＳ Ｐゴシック" charset="-128"/>
                <a:cs typeface="ＭＳ Ｐゴシック" charset="-128"/>
              </a:rPr>
              <a:t>And He gave</a:t>
            </a:r>
          </a:p>
          <a:p>
            <a:pPr>
              <a:tabLst>
                <a:tab pos="450850" algn="l"/>
              </a:tabLst>
              <a:defRPr/>
            </a:pPr>
            <a:r>
              <a:rPr lang="en-US" sz="2800" b="1">
                <a:solidFill>
                  <a:srgbClr val="FFFFFF"/>
                </a:solidFill>
                <a:effectLst>
                  <a:glow rad="101600">
                    <a:srgbClr val="000000">
                      <a:alpha val="75000"/>
                    </a:srgbClr>
                  </a:glow>
                </a:effectLst>
                <a:ea typeface="ＭＳ Ｐゴシック" charset="-128"/>
                <a:cs typeface="ＭＳ Ｐゴシック" charset="-128"/>
              </a:rPr>
              <a:t>	some </a:t>
            </a:r>
            <a:r>
              <a:rPr lang="en-US" sz="2800" b="1" i="1">
                <a:solidFill>
                  <a:srgbClr val="FFFFFF"/>
                </a:solidFill>
                <a:effectLst>
                  <a:glow rad="101600">
                    <a:srgbClr val="000000">
                      <a:alpha val="75000"/>
                    </a:srgbClr>
                  </a:glow>
                </a:effectLst>
                <a:ea typeface="ＭＳ Ｐゴシック" charset="-128"/>
                <a:cs typeface="ＭＳ Ｐゴシック" charset="-128"/>
              </a:rPr>
              <a:t>as</a:t>
            </a:r>
            <a:r>
              <a:rPr lang="en-US" sz="2800" b="1">
                <a:solidFill>
                  <a:srgbClr val="FFFFFF"/>
                </a:solidFill>
                <a:effectLst>
                  <a:glow rad="101600">
                    <a:srgbClr val="000000">
                      <a:alpha val="75000"/>
                    </a:srgbClr>
                  </a:glow>
                </a:effectLst>
                <a:ea typeface="ＭＳ Ｐゴシック" charset="-128"/>
                <a:cs typeface="ＭＳ Ｐゴシック" charset="-128"/>
              </a:rPr>
              <a:t> apostles, </a:t>
            </a:r>
            <a:br>
              <a:rPr lang="en-US" sz="2800" b="1">
                <a:solidFill>
                  <a:srgbClr val="FFFFFF"/>
                </a:solidFill>
                <a:effectLst>
                  <a:glow rad="101600">
                    <a:srgbClr val="000000">
                      <a:alpha val="75000"/>
                    </a:srgbClr>
                  </a:glow>
                </a:effectLst>
                <a:ea typeface="ＭＳ Ｐゴシック" charset="-128"/>
                <a:cs typeface="ＭＳ Ｐゴシック" charset="-128"/>
              </a:rPr>
            </a:br>
            <a:r>
              <a:rPr lang="en-US" sz="2800" b="1">
                <a:solidFill>
                  <a:srgbClr val="FFFFFF"/>
                </a:solidFill>
                <a:effectLst>
                  <a:glow rad="101600">
                    <a:srgbClr val="000000">
                      <a:alpha val="75000"/>
                    </a:srgbClr>
                  </a:glow>
                </a:effectLst>
                <a:ea typeface="ＭＳ Ｐゴシック" charset="-128"/>
                <a:cs typeface="ＭＳ Ｐゴシック" charset="-128"/>
              </a:rPr>
              <a:t>	and (</a:t>
            </a:r>
            <a:r>
              <a:rPr lang="en-US" sz="2800" b="1">
                <a:solidFill>
                  <a:srgbClr val="FFFFFF"/>
                </a:solidFill>
                <a:effectLst>
                  <a:glow rad="101600">
                    <a:srgbClr val="000000">
                      <a:alpha val="75000"/>
                    </a:srgbClr>
                  </a:glow>
                </a:effectLst>
                <a:latin typeface="Bwgrkl" charset="0"/>
                <a:ea typeface="ＭＳ Ｐゴシック" charset="-128"/>
                <a:cs typeface="ＭＳ Ｐゴシック" charset="-128"/>
              </a:rPr>
              <a:t>de</a:t>
            </a:r>
            <a:r>
              <a:rPr lang="en-US" sz="2800" b="1">
                <a:solidFill>
                  <a:srgbClr val="FFFFFF"/>
                </a:solidFill>
                <a:effectLst>
                  <a:glow rad="101600">
                    <a:srgbClr val="000000">
                      <a:alpha val="75000"/>
                    </a:srgbClr>
                  </a:glow>
                </a:effectLst>
                <a:ea typeface="ＭＳ Ｐゴシック" charset="-128"/>
                <a:cs typeface="ＭＳ Ｐゴシック" charset="-128"/>
              </a:rPr>
              <a:t>) some </a:t>
            </a:r>
            <a:r>
              <a:rPr lang="en-US" sz="2800" b="1" i="1">
                <a:solidFill>
                  <a:srgbClr val="FFFFFF"/>
                </a:solidFill>
                <a:effectLst>
                  <a:glow rad="101600">
                    <a:srgbClr val="000000">
                      <a:alpha val="75000"/>
                    </a:srgbClr>
                  </a:glow>
                </a:effectLst>
                <a:ea typeface="ＭＳ Ｐゴシック" charset="-128"/>
                <a:cs typeface="ＭＳ Ｐゴシック" charset="-128"/>
              </a:rPr>
              <a:t>as</a:t>
            </a:r>
            <a:r>
              <a:rPr lang="en-US" sz="2800" b="1">
                <a:solidFill>
                  <a:srgbClr val="FFFFFF"/>
                </a:solidFill>
                <a:effectLst>
                  <a:glow rad="101600">
                    <a:srgbClr val="000000">
                      <a:alpha val="75000"/>
                    </a:srgbClr>
                  </a:glow>
                </a:effectLst>
                <a:ea typeface="ＭＳ Ｐゴシック" charset="-128"/>
                <a:cs typeface="ＭＳ Ｐゴシック" charset="-128"/>
              </a:rPr>
              <a:t> prophets, </a:t>
            </a:r>
            <a:br>
              <a:rPr lang="en-US" sz="2800" b="1">
                <a:solidFill>
                  <a:srgbClr val="FFFFFF"/>
                </a:solidFill>
                <a:effectLst>
                  <a:glow rad="101600">
                    <a:srgbClr val="000000">
                      <a:alpha val="75000"/>
                    </a:srgbClr>
                  </a:glow>
                </a:effectLst>
                <a:ea typeface="ＭＳ Ｐゴシック" charset="-128"/>
                <a:cs typeface="ＭＳ Ｐゴシック" charset="-128"/>
              </a:rPr>
            </a:br>
            <a:r>
              <a:rPr lang="en-US" sz="2800" b="1">
                <a:solidFill>
                  <a:srgbClr val="FFFFFF"/>
                </a:solidFill>
                <a:effectLst>
                  <a:glow rad="101600">
                    <a:srgbClr val="000000">
                      <a:alpha val="75000"/>
                    </a:srgbClr>
                  </a:glow>
                </a:effectLst>
                <a:ea typeface="ＭＳ Ｐゴシック" charset="-128"/>
                <a:cs typeface="ＭＳ Ｐゴシック" charset="-128"/>
              </a:rPr>
              <a:t>	and (</a:t>
            </a:r>
            <a:r>
              <a:rPr lang="en-US" sz="2800" b="1">
                <a:solidFill>
                  <a:srgbClr val="FFFFFF"/>
                </a:solidFill>
                <a:effectLst>
                  <a:glow rad="101600">
                    <a:srgbClr val="000000">
                      <a:alpha val="75000"/>
                    </a:srgbClr>
                  </a:glow>
                </a:effectLst>
                <a:latin typeface="Bwgrkl" charset="0"/>
                <a:ea typeface="ＭＳ Ｐゴシック" charset="-128"/>
                <a:cs typeface="ＭＳ Ｐゴシック" charset="-128"/>
              </a:rPr>
              <a:t>de</a:t>
            </a:r>
            <a:r>
              <a:rPr lang="en-US" sz="2800" b="1">
                <a:solidFill>
                  <a:srgbClr val="FFFFFF"/>
                </a:solidFill>
                <a:effectLst>
                  <a:glow rad="101600">
                    <a:srgbClr val="000000">
                      <a:alpha val="75000"/>
                    </a:srgbClr>
                  </a:glow>
                </a:effectLst>
                <a:ea typeface="ＭＳ Ｐゴシック" charset="-128"/>
                <a:cs typeface="ＭＳ Ｐゴシック" charset="-128"/>
              </a:rPr>
              <a:t>) some </a:t>
            </a:r>
            <a:r>
              <a:rPr lang="en-US" sz="2800" b="1" i="1">
                <a:solidFill>
                  <a:srgbClr val="FFFFFF"/>
                </a:solidFill>
                <a:effectLst>
                  <a:glow rad="101600">
                    <a:srgbClr val="000000">
                      <a:alpha val="75000"/>
                    </a:srgbClr>
                  </a:glow>
                </a:effectLst>
                <a:ea typeface="ＭＳ Ｐゴシック" charset="-128"/>
                <a:cs typeface="ＭＳ Ｐゴシック" charset="-128"/>
              </a:rPr>
              <a:t>as</a:t>
            </a:r>
            <a:r>
              <a:rPr lang="en-US" sz="2800" b="1">
                <a:solidFill>
                  <a:srgbClr val="FFFFFF"/>
                </a:solidFill>
                <a:effectLst>
                  <a:glow rad="101600">
                    <a:srgbClr val="000000">
                      <a:alpha val="75000"/>
                    </a:srgbClr>
                  </a:glow>
                </a:effectLst>
                <a:ea typeface="ＭＳ Ｐゴシック" charset="-128"/>
                <a:cs typeface="ＭＳ Ｐゴシック" charset="-128"/>
              </a:rPr>
              <a:t> evangelists, </a:t>
            </a:r>
            <a:endParaRPr lang="en-US" sz="1400">
              <a:solidFill>
                <a:srgbClr val="000000"/>
              </a:solidFill>
              <a:effectLst>
                <a:glow rad="101600">
                  <a:srgbClr val="000000">
                    <a:alpha val="75000"/>
                  </a:srgbClr>
                </a:glow>
              </a:effectLst>
              <a:ea typeface="ＭＳ Ｐゴシック" charset="-128"/>
              <a:cs typeface="ＭＳ Ｐゴシック" charset="-128"/>
            </a:endParaRPr>
          </a:p>
          <a:p>
            <a:pPr>
              <a:tabLst>
                <a:tab pos="450850" algn="l"/>
              </a:tabLst>
              <a:defRPr/>
            </a:pPr>
            <a:r>
              <a:rPr lang="en-US" sz="1400">
                <a:solidFill>
                  <a:srgbClr val="000000"/>
                </a:solidFill>
                <a:effectLst>
                  <a:glow rad="101600">
                    <a:srgbClr val="000000">
                      <a:alpha val="75000"/>
                    </a:srgbClr>
                  </a:glow>
                </a:effectLst>
                <a:ea typeface="ＭＳ Ｐゴシック" charset="-128"/>
                <a:cs typeface="ＭＳ Ｐゴシック" charset="-128"/>
              </a:rPr>
              <a:t>	</a:t>
            </a:r>
            <a:r>
              <a:rPr lang="en-US" sz="2800" b="1">
                <a:solidFill>
                  <a:srgbClr val="FFFFFF"/>
                </a:solidFill>
                <a:effectLst>
                  <a:glow rad="101600">
                    <a:srgbClr val="000000">
                      <a:alpha val="75000"/>
                    </a:srgbClr>
                  </a:glow>
                </a:effectLst>
                <a:ea typeface="ＭＳ Ｐゴシック" charset="-128"/>
                <a:cs typeface="ＭＳ Ｐゴシック" charset="-128"/>
              </a:rPr>
              <a:t>and (</a:t>
            </a:r>
            <a:r>
              <a:rPr lang="en-US" sz="2800" b="1">
                <a:solidFill>
                  <a:srgbClr val="FFFFFF"/>
                </a:solidFill>
                <a:effectLst>
                  <a:glow rad="101600">
                    <a:srgbClr val="000000">
                      <a:alpha val="75000"/>
                    </a:srgbClr>
                  </a:glow>
                </a:effectLst>
                <a:latin typeface="Bwgrkl" charset="0"/>
                <a:ea typeface="ＭＳ Ｐゴシック" charset="-128"/>
                <a:cs typeface="ＭＳ Ｐゴシック" charset="-128"/>
              </a:rPr>
              <a:t>de</a:t>
            </a:r>
            <a:r>
              <a:rPr lang="en-US" sz="2800" b="1">
                <a:solidFill>
                  <a:srgbClr val="FFFFFF"/>
                </a:solidFill>
                <a:effectLst>
                  <a:glow rad="101600">
                    <a:srgbClr val="000000">
                      <a:alpha val="75000"/>
                    </a:srgbClr>
                  </a:glow>
                </a:effectLst>
                <a:ea typeface="ＭＳ Ｐゴシック" charset="-128"/>
                <a:cs typeface="ＭＳ Ｐゴシック" charset="-128"/>
              </a:rPr>
              <a:t>)</a:t>
            </a:r>
            <a:r>
              <a:rPr lang="en-US" sz="1400">
                <a:solidFill>
                  <a:srgbClr val="000000"/>
                </a:solidFill>
                <a:effectLst>
                  <a:glow rad="101600">
                    <a:srgbClr val="000000">
                      <a:alpha val="75000"/>
                    </a:srgbClr>
                  </a:glow>
                </a:effectLst>
                <a:ea typeface="ＭＳ Ｐゴシック" charset="-128"/>
                <a:cs typeface="ＭＳ Ｐゴシック" charset="-128"/>
              </a:rPr>
              <a:t> </a:t>
            </a:r>
            <a:r>
              <a:rPr lang="en-US" sz="2800" b="1">
                <a:solidFill>
                  <a:srgbClr val="FFFFFF"/>
                </a:solidFill>
                <a:effectLst>
                  <a:glow rad="101600">
                    <a:srgbClr val="000000">
                      <a:alpha val="75000"/>
                    </a:srgbClr>
                  </a:glow>
                </a:effectLst>
                <a:ea typeface="ＭＳ Ｐゴシック" charset="-128"/>
                <a:cs typeface="ＭＳ Ｐゴシック" charset="-128"/>
              </a:rPr>
              <a:t>some </a:t>
            </a:r>
            <a:r>
              <a:rPr lang="en-US" sz="2800" b="1" i="1">
                <a:solidFill>
                  <a:srgbClr val="FFFFFF"/>
                </a:solidFill>
                <a:effectLst>
                  <a:glow rad="101600">
                    <a:srgbClr val="000000">
                      <a:alpha val="75000"/>
                    </a:srgbClr>
                  </a:glow>
                </a:effectLst>
                <a:ea typeface="ＭＳ Ｐゴシック" charset="-128"/>
                <a:cs typeface="ＭＳ Ｐゴシック" charset="-128"/>
              </a:rPr>
              <a:t>as</a:t>
            </a:r>
            <a:r>
              <a:rPr lang="en-US" sz="2800" b="1">
                <a:solidFill>
                  <a:srgbClr val="FFFFFF"/>
                </a:solidFill>
                <a:effectLst>
                  <a:glow rad="101600">
                    <a:srgbClr val="000000">
                      <a:alpha val="75000"/>
                    </a:srgbClr>
                  </a:glow>
                </a:effectLst>
                <a:ea typeface="ＭＳ Ｐゴシック" charset="-128"/>
                <a:cs typeface="ＭＳ Ｐゴシック" charset="-128"/>
              </a:rPr>
              <a:t> pastors and (</a:t>
            </a:r>
            <a:r>
              <a:rPr lang="en-US" sz="2800" b="1">
                <a:solidFill>
                  <a:srgbClr val="FFFFFF"/>
                </a:solidFill>
                <a:effectLst>
                  <a:glow rad="101600">
                    <a:srgbClr val="000000">
                      <a:alpha val="75000"/>
                    </a:srgbClr>
                  </a:glow>
                </a:effectLst>
                <a:latin typeface="Bwgrkl" charset="0"/>
                <a:ea typeface="ＭＳ Ｐゴシック" charset="-128"/>
                <a:cs typeface="ＭＳ Ｐゴシック" charset="-128"/>
              </a:rPr>
              <a:t>kai,</a:t>
            </a:r>
            <a:r>
              <a:rPr lang="en-US" sz="2800" b="1">
                <a:solidFill>
                  <a:srgbClr val="FFFFFF"/>
                </a:solidFill>
                <a:effectLst>
                  <a:glow rad="101600">
                    <a:srgbClr val="000000">
                      <a:alpha val="75000"/>
                    </a:srgbClr>
                  </a:glow>
                </a:effectLst>
                <a:ea typeface="ＭＳ Ｐゴシック" charset="-128"/>
                <a:cs typeface="ＭＳ Ｐゴシック" charset="-128"/>
              </a:rPr>
              <a:t>) teachers.</a:t>
            </a:r>
          </a:p>
        </p:txBody>
      </p:sp>
      <p:sp>
        <p:nvSpPr>
          <p:cNvPr id="241669" name="Text Box 5"/>
          <p:cNvSpPr txBox="1">
            <a:spLocks noChangeArrowheads="1"/>
          </p:cNvSpPr>
          <p:nvPr/>
        </p:nvSpPr>
        <p:spPr bwMode="auto">
          <a:xfrm>
            <a:off x="0" y="4038600"/>
            <a:ext cx="1192213" cy="946150"/>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smtClean="0">
                <a:solidFill>
                  <a:srgbClr val="FFFFFF"/>
                </a:solidFill>
                <a:effectLst>
                  <a:glow rad="101600">
                    <a:srgbClr val="000000">
                      <a:alpha val="75000"/>
                    </a:srgbClr>
                  </a:glow>
                </a:effectLst>
              </a:rPr>
              <a:t>v. 12 </a:t>
            </a:r>
            <a:br>
              <a:rPr lang="en-US" sz="2800" b="1" smtClean="0">
                <a:solidFill>
                  <a:srgbClr val="FFFFFF"/>
                </a:solidFill>
                <a:effectLst>
                  <a:glow rad="101600">
                    <a:srgbClr val="000000">
                      <a:alpha val="75000"/>
                    </a:srgbClr>
                  </a:glow>
                </a:effectLst>
              </a:rPr>
            </a:br>
            <a:r>
              <a:rPr lang="en-US" sz="2800" b="1" smtClean="0">
                <a:solidFill>
                  <a:srgbClr val="FFFFFF"/>
                </a:solidFill>
                <a:effectLst>
                  <a:glow rad="101600">
                    <a:srgbClr val="000000">
                      <a:alpha val="75000"/>
                    </a:srgbClr>
                  </a:glow>
                </a:effectLst>
              </a:rPr>
              <a:t>NASB</a:t>
            </a:r>
            <a:endParaRPr lang="en-US" sz="1400" smtClean="0">
              <a:solidFill>
                <a:srgbClr val="000000"/>
              </a:solidFill>
              <a:effectLst>
                <a:glow rad="101600">
                  <a:srgbClr val="000000">
                    <a:alpha val="75000"/>
                  </a:srgbClr>
                </a:glow>
              </a:effectLst>
            </a:endParaRPr>
          </a:p>
        </p:txBody>
      </p:sp>
      <p:sp>
        <p:nvSpPr>
          <p:cNvPr id="241670" name="Text Box 6"/>
          <p:cNvSpPr txBox="1">
            <a:spLocks noChangeArrowheads="1"/>
          </p:cNvSpPr>
          <p:nvPr/>
        </p:nvSpPr>
        <p:spPr bwMode="auto">
          <a:xfrm>
            <a:off x="1143000" y="4038600"/>
            <a:ext cx="8001000" cy="1373188"/>
          </a:xfrm>
          <a:prstGeom prst="rect">
            <a:avLst/>
          </a:prstGeom>
          <a:noFill/>
          <a:ln w="9525">
            <a:noFill/>
            <a:miter lim="800000"/>
            <a:headEnd/>
            <a:tailEnd/>
          </a:ln>
          <a:effectLst/>
        </p:spPr>
        <p:txBody>
          <a:bodyPr>
            <a:spAutoFit/>
          </a:bodyPr>
          <a:lstStyle/>
          <a:p>
            <a:pPr>
              <a:defRPr/>
            </a:pPr>
            <a:r>
              <a:rPr lang="en-US" sz="2800" b="1">
                <a:solidFill>
                  <a:srgbClr val="FFFFFF"/>
                </a:solidFill>
                <a:effectLst>
                  <a:glow rad="101600">
                    <a:srgbClr val="000000">
                      <a:alpha val="75000"/>
                    </a:srgbClr>
                  </a:glow>
                </a:effectLst>
                <a:ea typeface="ＭＳ Ｐゴシック" charset="-128"/>
                <a:cs typeface="ＭＳ Ｐゴシック" charset="-128"/>
              </a:rPr>
              <a:t>for (</a:t>
            </a:r>
            <a:r>
              <a:rPr lang="en-US" sz="2800" b="1">
                <a:solidFill>
                  <a:srgbClr val="FFFFFF"/>
                </a:solidFill>
                <a:effectLst>
                  <a:glow rad="101600">
                    <a:srgbClr val="000000">
                      <a:alpha val="75000"/>
                    </a:srgbClr>
                  </a:glow>
                </a:effectLst>
                <a:latin typeface="Bwgrkl" charset="0"/>
                <a:ea typeface="ＭＳ Ｐゴシック" charset="-128"/>
                <a:cs typeface="ＭＳ Ｐゴシック" charset="-128"/>
              </a:rPr>
              <a:t>pro,j</a:t>
            </a:r>
            <a:r>
              <a:rPr lang="en-US" sz="2800" b="1">
                <a:solidFill>
                  <a:srgbClr val="FFFFFF"/>
                </a:solidFill>
                <a:effectLst>
                  <a:glow rad="101600">
                    <a:srgbClr val="000000">
                      <a:alpha val="75000"/>
                    </a:srgbClr>
                  </a:glow>
                </a:effectLst>
                <a:ea typeface="ＭＳ Ｐゴシック" charset="-128"/>
                <a:cs typeface="ＭＳ Ｐゴシック" charset="-128"/>
              </a:rPr>
              <a:t>) the equipping of the saints</a:t>
            </a:r>
          </a:p>
          <a:p>
            <a:pPr>
              <a:defRPr/>
            </a:pPr>
            <a:r>
              <a:rPr lang="en-US" sz="2800" b="1">
                <a:solidFill>
                  <a:srgbClr val="FFFFFF"/>
                </a:solidFill>
                <a:effectLst>
                  <a:glow rad="101600">
                    <a:srgbClr val="000000">
                      <a:alpha val="75000"/>
                    </a:srgbClr>
                  </a:glow>
                </a:effectLst>
                <a:ea typeface="ＭＳ Ｐゴシック" charset="-128"/>
                <a:cs typeface="ＭＳ Ｐゴシック" charset="-128"/>
              </a:rPr>
              <a:t>	for (</a:t>
            </a:r>
            <a:r>
              <a:rPr lang="en-US" sz="2800" b="1">
                <a:solidFill>
                  <a:srgbClr val="FFFFFF"/>
                </a:solidFill>
                <a:effectLst>
                  <a:glow rad="101600">
                    <a:srgbClr val="000000">
                      <a:alpha val="75000"/>
                    </a:srgbClr>
                  </a:glow>
                </a:effectLst>
                <a:latin typeface="Bwgrkl" charset="0"/>
                <a:ea typeface="ＭＳ Ｐゴシック" charset="-128"/>
                <a:cs typeface="ＭＳ Ｐゴシック" charset="-128"/>
              </a:rPr>
              <a:t>ei,j</a:t>
            </a:r>
            <a:r>
              <a:rPr lang="en-US" sz="2800" b="1">
                <a:solidFill>
                  <a:srgbClr val="FFFFFF"/>
                </a:solidFill>
                <a:effectLst>
                  <a:glow rad="101600">
                    <a:srgbClr val="000000">
                      <a:alpha val="75000"/>
                    </a:srgbClr>
                  </a:glow>
                </a:effectLst>
                <a:ea typeface="ＭＳ Ｐゴシック" charset="-128"/>
                <a:cs typeface="ＭＳ Ｐゴシック" charset="-128"/>
              </a:rPr>
              <a:t>) the work of service</a:t>
            </a:r>
            <a:br>
              <a:rPr lang="en-US" sz="2800" b="1">
                <a:solidFill>
                  <a:srgbClr val="FFFFFF"/>
                </a:solidFill>
                <a:effectLst>
                  <a:glow rad="101600">
                    <a:srgbClr val="000000">
                      <a:alpha val="75000"/>
                    </a:srgbClr>
                  </a:glow>
                </a:effectLst>
                <a:ea typeface="ＭＳ Ｐゴシック" charset="-128"/>
                <a:cs typeface="ＭＳ Ｐゴシック" charset="-128"/>
              </a:rPr>
            </a:br>
            <a:r>
              <a:rPr lang="en-US" sz="2800" b="1">
                <a:solidFill>
                  <a:srgbClr val="FFFFFF"/>
                </a:solidFill>
                <a:effectLst>
                  <a:glow rad="101600">
                    <a:srgbClr val="000000">
                      <a:alpha val="75000"/>
                    </a:srgbClr>
                  </a:glow>
                </a:effectLst>
                <a:ea typeface="ＭＳ Ｐゴシック" charset="-128"/>
                <a:cs typeface="ＭＳ Ｐゴシック" charset="-128"/>
              </a:rPr>
              <a:t>to (</a:t>
            </a:r>
            <a:r>
              <a:rPr lang="en-US" sz="2800" b="1">
                <a:solidFill>
                  <a:srgbClr val="FFFFFF"/>
                </a:solidFill>
                <a:effectLst>
                  <a:glow rad="101600">
                    <a:srgbClr val="000000">
                      <a:alpha val="75000"/>
                    </a:srgbClr>
                  </a:glow>
                </a:effectLst>
                <a:latin typeface="Bwgrkl" charset="0"/>
                <a:ea typeface="ＭＳ Ｐゴシック" charset="-128"/>
                <a:cs typeface="ＭＳ Ｐゴシック" charset="-128"/>
              </a:rPr>
              <a:t>ei,j</a:t>
            </a:r>
            <a:r>
              <a:rPr lang="en-US" sz="2800" b="1">
                <a:solidFill>
                  <a:srgbClr val="FFFFFF"/>
                </a:solidFill>
                <a:effectLst>
                  <a:glow rad="101600">
                    <a:srgbClr val="000000">
                      <a:alpha val="75000"/>
                    </a:srgbClr>
                  </a:glow>
                </a:effectLst>
                <a:ea typeface="ＭＳ Ｐゴシック" charset="-128"/>
                <a:cs typeface="ＭＳ Ｐゴシック" charset="-128"/>
              </a:rPr>
              <a:t>) the building up of the body of Christ.</a:t>
            </a:r>
          </a:p>
        </p:txBody>
      </p:sp>
      <p:sp>
        <p:nvSpPr>
          <p:cNvPr id="241671" name="Text Box 7"/>
          <p:cNvSpPr txBox="1">
            <a:spLocks noChangeArrowheads="1"/>
          </p:cNvSpPr>
          <p:nvPr/>
        </p:nvSpPr>
        <p:spPr bwMode="auto">
          <a:xfrm>
            <a:off x="0" y="5957888"/>
            <a:ext cx="9144000" cy="519112"/>
          </a:xfrm>
          <a:prstGeom prst="rect">
            <a:avLst/>
          </a:prstGeom>
          <a:solidFill>
            <a:srgbClr val="800080"/>
          </a:solid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smtClean="0">
                <a:solidFill>
                  <a:srgbClr val="FFFFFF"/>
                </a:solidFill>
              </a:rPr>
              <a:t>God gave </a:t>
            </a:r>
            <a:r>
              <a:rPr lang="en-US" sz="2800" b="1" smtClean="0">
                <a:solidFill>
                  <a:srgbClr val="FFFF00"/>
                </a:solidFill>
              </a:rPr>
              <a:t>gifted men </a:t>
            </a:r>
            <a:r>
              <a:rPr lang="en-US" sz="2800" b="1" smtClean="0">
                <a:solidFill>
                  <a:srgbClr val="FFFFFF"/>
                </a:solidFill>
              </a:rPr>
              <a:t>to </a:t>
            </a:r>
            <a:r>
              <a:rPr lang="en-US" sz="2800" b="1" smtClean="0">
                <a:solidFill>
                  <a:srgbClr val="FFFF00"/>
                </a:solidFill>
              </a:rPr>
              <a:t>train </a:t>
            </a:r>
            <a:r>
              <a:rPr lang="en-US" sz="2800" b="1" i="1" smtClean="0">
                <a:solidFill>
                  <a:srgbClr val="FFFF00"/>
                </a:solidFill>
              </a:rPr>
              <a:t>others</a:t>
            </a:r>
            <a:r>
              <a:rPr lang="en-US" sz="2800" b="1" smtClean="0">
                <a:solidFill>
                  <a:srgbClr val="FFFF00"/>
                </a:solidFill>
              </a:rPr>
              <a:t> </a:t>
            </a:r>
            <a:r>
              <a:rPr lang="en-US" sz="2800" b="1" smtClean="0">
                <a:solidFill>
                  <a:srgbClr val="FFFFFF"/>
                </a:solidFill>
              </a:rPr>
              <a:t>to do ministry!</a:t>
            </a:r>
            <a:endParaRPr lang="en-US" sz="1400" smtClean="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41671"/>
                                        </p:tgtEl>
                                        <p:attrNameLst>
                                          <p:attrName>style.visibility</p:attrName>
                                        </p:attrNameLst>
                                      </p:cBhvr>
                                      <p:to>
                                        <p:strVal val="visible"/>
                                      </p:to>
                                    </p:set>
                                    <p:animEffect transition="in" filter="fade">
                                      <p:cBhvr>
                                        <p:cTn id="7" dur="100"/>
                                        <p:tgtEl>
                                          <p:spTgt spid="241671"/>
                                        </p:tgtEl>
                                      </p:cBhvr>
                                    </p:animEffect>
                                    <p:anim calcmode="lin" valueType="num">
                                      <p:cBhvr>
                                        <p:cTn id="8" dur="400" fill="hold"/>
                                        <p:tgtEl>
                                          <p:spTgt spid="241671"/>
                                        </p:tgtEl>
                                        <p:attrNameLst>
                                          <p:attrName>ppt_x</p:attrName>
                                        </p:attrNameLst>
                                      </p:cBhvr>
                                      <p:tavLst>
                                        <p:tav tm="0">
                                          <p:val>
                                            <p:strVal val="#ppt_x"/>
                                          </p:val>
                                        </p:tav>
                                        <p:tav tm="100000">
                                          <p:val>
                                            <p:strVal val="#ppt_x"/>
                                          </p:val>
                                        </p:tav>
                                      </p:tavLst>
                                    </p:anim>
                                    <p:anim calcmode="lin" valueType="num">
                                      <p:cBhvr>
                                        <p:cTn id="9" dur="400" fill="hold"/>
                                        <p:tgtEl>
                                          <p:spTgt spid="241671"/>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4167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4167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idx="4294967295"/>
          </p:nvPr>
        </p:nvSpPr>
        <p:spPr>
          <a:xfrm>
            <a:off x="228600" y="228600"/>
            <a:ext cx="8458200" cy="1143000"/>
          </a:xfrm>
          <a:effectLst>
            <a:outerShdw blurRad="63500" dist="35921" dir="2700000" algn="ctr" rotWithShape="0">
              <a:srgbClr val="000000">
                <a:alpha val="74998"/>
              </a:srgbClr>
            </a:outerShdw>
          </a:effectLst>
          <a:extLst/>
        </p:spPr>
        <p:txBody>
          <a:bodyPr/>
          <a:lstStyle/>
          <a:p>
            <a:pPr algn="ctr">
              <a:defRPr/>
            </a:pPr>
            <a:r>
              <a:rPr lang="en-US" b="1">
                <a:solidFill>
                  <a:schemeClr val="tx1"/>
                </a:solidFill>
                <a:effectLst>
                  <a:glow rad="101600">
                    <a:schemeClr val="bg2">
                      <a:alpha val="75000"/>
                    </a:schemeClr>
                  </a:glow>
                </a:effectLst>
                <a:latin typeface="Arial"/>
                <a:cs typeface="Arial"/>
              </a:rPr>
              <a:t>Ephesians 4:11-12</a:t>
            </a:r>
            <a:r>
              <a:rPr lang="en-US" sz="2800" b="1">
                <a:solidFill>
                  <a:schemeClr val="tx1"/>
                </a:solidFill>
                <a:effectLst>
                  <a:glow rad="101600">
                    <a:schemeClr val="bg2">
                      <a:alpha val="75000"/>
                    </a:schemeClr>
                  </a:glow>
                </a:effectLst>
                <a:latin typeface="Arial"/>
                <a:cs typeface="Arial"/>
              </a:rPr>
              <a:t> (NIV)</a:t>
            </a:r>
            <a:endParaRPr lang="en-US" b="1">
              <a:solidFill>
                <a:schemeClr val="tx1"/>
              </a:solidFill>
              <a:effectLst>
                <a:glow rad="101600">
                  <a:schemeClr val="bg2">
                    <a:alpha val="75000"/>
                  </a:schemeClr>
                </a:glow>
              </a:effectLst>
              <a:latin typeface="Arial"/>
              <a:cs typeface="Arial"/>
            </a:endParaRPr>
          </a:p>
        </p:txBody>
      </p:sp>
      <p:sp>
        <p:nvSpPr>
          <p:cNvPr id="243715" name="Text Box 3"/>
          <p:cNvSpPr txBox="1">
            <a:spLocks noChangeArrowheads="1"/>
          </p:cNvSpPr>
          <p:nvPr/>
        </p:nvSpPr>
        <p:spPr bwMode="auto">
          <a:xfrm>
            <a:off x="76200" y="1420813"/>
            <a:ext cx="936825" cy="954107"/>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smtClean="0">
                <a:solidFill>
                  <a:srgbClr val="FFFFFF"/>
                </a:solidFill>
                <a:effectLst>
                  <a:glow rad="101600">
                    <a:srgbClr val="000000">
                      <a:alpha val="75000"/>
                    </a:srgbClr>
                  </a:glow>
                </a:effectLst>
                <a:latin typeface="Arial"/>
                <a:cs typeface="Arial"/>
              </a:rPr>
              <a:t>v. 11 </a:t>
            </a:r>
            <a:br>
              <a:rPr lang="en-US" sz="2800" b="1" smtClean="0">
                <a:solidFill>
                  <a:srgbClr val="FFFFFF"/>
                </a:solidFill>
                <a:effectLst>
                  <a:glow rad="101600">
                    <a:srgbClr val="000000">
                      <a:alpha val="75000"/>
                    </a:srgbClr>
                  </a:glow>
                </a:effectLst>
                <a:latin typeface="Arial"/>
                <a:cs typeface="Arial"/>
              </a:rPr>
            </a:br>
            <a:r>
              <a:rPr lang="en-US" sz="2800" b="1" smtClean="0">
                <a:solidFill>
                  <a:srgbClr val="FFFFFF"/>
                </a:solidFill>
                <a:effectLst>
                  <a:glow rad="101600">
                    <a:srgbClr val="000000">
                      <a:alpha val="75000"/>
                    </a:srgbClr>
                  </a:glow>
                </a:effectLst>
                <a:latin typeface="Arial"/>
                <a:cs typeface="Arial"/>
              </a:rPr>
              <a:t>NIV</a:t>
            </a:r>
            <a:endParaRPr lang="en-US" sz="1400" smtClean="0">
              <a:solidFill>
                <a:srgbClr val="FFFFFF"/>
              </a:solidFill>
              <a:effectLst>
                <a:glow rad="101600">
                  <a:srgbClr val="000000">
                    <a:alpha val="75000"/>
                  </a:srgbClr>
                </a:glow>
              </a:effectLst>
              <a:latin typeface="Arial"/>
              <a:cs typeface="Arial"/>
            </a:endParaRPr>
          </a:p>
        </p:txBody>
      </p:sp>
      <p:sp>
        <p:nvSpPr>
          <p:cNvPr id="243716" name="Text Box 4"/>
          <p:cNvSpPr txBox="1">
            <a:spLocks noChangeArrowheads="1"/>
          </p:cNvSpPr>
          <p:nvPr/>
        </p:nvSpPr>
        <p:spPr bwMode="auto">
          <a:xfrm>
            <a:off x="1143000" y="1420813"/>
            <a:ext cx="8001000" cy="2227262"/>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tabLst>
                <a:tab pos="450850" algn="l"/>
              </a:tabLst>
              <a:defRPr/>
            </a:pPr>
            <a:r>
              <a:rPr lang="en-US" sz="2800" b="1">
                <a:solidFill>
                  <a:srgbClr val="FFFFFF"/>
                </a:solidFill>
                <a:effectLst>
                  <a:glow rad="101600">
                    <a:srgbClr val="000000">
                      <a:alpha val="75000"/>
                    </a:srgbClr>
                  </a:glow>
                </a:effectLst>
                <a:latin typeface="Arial"/>
                <a:ea typeface="ＭＳ Ｐゴシック" charset="-128"/>
                <a:cs typeface="Arial"/>
              </a:rPr>
              <a:t>It was he who gave</a:t>
            </a:r>
          </a:p>
          <a:p>
            <a:pPr>
              <a:tabLst>
                <a:tab pos="450850" algn="l"/>
              </a:tabLst>
              <a:defRPr/>
            </a:pPr>
            <a:r>
              <a:rPr lang="en-US" sz="2800" b="1">
                <a:solidFill>
                  <a:srgbClr val="FFFFFF"/>
                </a:solidFill>
                <a:effectLst>
                  <a:glow rad="101600">
                    <a:srgbClr val="000000">
                      <a:alpha val="75000"/>
                    </a:srgbClr>
                  </a:glow>
                </a:effectLst>
                <a:latin typeface="Arial"/>
                <a:ea typeface="ＭＳ Ｐゴシック" charset="-128"/>
                <a:cs typeface="Arial"/>
              </a:rPr>
              <a:t>	some to be apostles, </a:t>
            </a:r>
            <a:br>
              <a:rPr lang="en-US" sz="2800" b="1">
                <a:solidFill>
                  <a:srgbClr val="FFFFFF"/>
                </a:solidFill>
                <a:effectLst>
                  <a:glow rad="101600">
                    <a:srgbClr val="000000">
                      <a:alpha val="75000"/>
                    </a:srgbClr>
                  </a:glow>
                </a:effectLst>
                <a:latin typeface="Arial"/>
                <a:ea typeface="ＭＳ Ｐゴシック" charset="-128"/>
                <a:cs typeface="Arial"/>
              </a:rPr>
            </a:br>
            <a:r>
              <a:rPr lang="en-US" sz="2800" b="1">
                <a:solidFill>
                  <a:srgbClr val="FFFFFF"/>
                </a:solidFill>
                <a:effectLst>
                  <a:glow rad="101600">
                    <a:srgbClr val="000000">
                      <a:alpha val="75000"/>
                    </a:srgbClr>
                  </a:glow>
                </a:effectLst>
                <a:latin typeface="Arial"/>
                <a:ea typeface="ＭＳ Ｐゴシック" charset="-128"/>
                <a:cs typeface="Arial"/>
              </a:rPr>
              <a:t>	and some to be prophets, </a:t>
            </a:r>
            <a:br>
              <a:rPr lang="en-US" sz="2800" b="1">
                <a:solidFill>
                  <a:srgbClr val="FFFFFF"/>
                </a:solidFill>
                <a:effectLst>
                  <a:glow rad="101600">
                    <a:srgbClr val="000000">
                      <a:alpha val="75000"/>
                    </a:srgbClr>
                  </a:glow>
                </a:effectLst>
                <a:latin typeface="Arial"/>
                <a:ea typeface="ＭＳ Ｐゴシック" charset="-128"/>
                <a:cs typeface="Arial"/>
              </a:rPr>
            </a:br>
            <a:r>
              <a:rPr lang="en-US" sz="2800" b="1">
                <a:solidFill>
                  <a:srgbClr val="FFFFFF"/>
                </a:solidFill>
                <a:effectLst>
                  <a:glow rad="101600">
                    <a:srgbClr val="000000">
                      <a:alpha val="75000"/>
                    </a:srgbClr>
                  </a:glow>
                </a:effectLst>
                <a:latin typeface="Arial"/>
                <a:ea typeface="ＭＳ Ｐゴシック" charset="-128"/>
                <a:cs typeface="Arial"/>
              </a:rPr>
              <a:t>	and some to be evangelists, </a:t>
            </a:r>
            <a:endParaRPr lang="en-US" sz="1400">
              <a:solidFill>
                <a:srgbClr val="FFFFFF"/>
              </a:solidFill>
              <a:effectLst>
                <a:glow rad="101600">
                  <a:srgbClr val="000000">
                    <a:alpha val="75000"/>
                  </a:srgbClr>
                </a:glow>
              </a:effectLst>
              <a:latin typeface="Arial"/>
              <a:ea typeface="ＭＳ Ｐゴシック" charset="-128"/>
              <a:cs typeface="Arial"/>
            </a:endParaRPr>
          </a:p>
          <a:p>
            <a:pPr>
              <a:tabLst>
                <a:tab pos="450850" algn="l"/>
              </a:tabLst>
              <a:defRPr/>
            </a:pPr>
            <a:r>
              <a:rPr lang="en-US" sz="1400">
                <a:solidFill>
                  <a:srgbClr val="FFFFFF"/>
                </a:solidFill>
                <a:effectLst>
                  <a:glow rad="101600">
                    <a:srgbClr val="000000">
                      <a:alpha val="75000"/>
                    </a:srgbClr>
                  </a:glow>
                </a:effectLst>
                <a:latin typeface="Arial"/>
                <a:ea typeface="ＭＳ Ｐゴシック" charset="-128"/>
                <a:cs typeface="Arial"/>
              </a:rPr>
              <a:t>	</a:t>
            </a:r>
            <a:r>
              <a:rPr lang="en-US" sz="2800" b="1">
                <a:solidFill>
                  <a:srgbClr val="FFFFFF"/>
                </a:solidFill>
                <a:effectLst>
                  <a:glow rad="101600">
                    <a:srgbClr val="000000">
                      <a:alpha val="75000"/>
                    </a:srgbClr>
                  </a:glow>
                </a:effectLst>
                <a:latin typeface="Arial"/>
                <a:ea typeface="ＭＳ Ｐゴシック" charset="-128"/>
                <a:cs typeface="Arial"/>
              </a:rPr>
              <a:t>and some to be pastors and teachers.</a:t>
            </a:r>
          </a:p>
        </p:txBody>
      </p:sp>
      <p:sp>
        <p:nvSpPr>
          <p:cNvPr id="243717" name="Text Box 5"/>
          <p:cNvSpPr txBox="1">
            <a:spLocks noChangeArrowheads="1"/>
          </p:cNvSpPr>
          <p:nvPr/>
        </p:nvSpPr>
        <p:spPr bwMode="auto">
          <a:xfrm>
            <a:off x="0" y="4038600"/>
            <a:ext cx="956637" cy="954107"/>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smtClean="0">
                <a:solidFill>
                  <a:srgbClr val="FFFFFF"/>
                </a:solidFill>
                <a:effectLst>
                  <a:glow rad="101600">
                    <a:srgbClr val="000000">
                      <a:alpha val="75000"/>
                    </a:srgbClr>
                  </a:glow>
                </a:effectLst>
                <a:latin typeface="Arial"/>
                <a:cs typeface="Arial"/>
              </a:rPr>
              <a:t>v. 12 </a:t>
            </a:r>
            <a:br>
              <a:rPr lang="en-US" sz="2800" b="1" smtClean="0">
                <a:solidFill>
                  <a:srgbClr val="FFFFFF"/>
                </a:solidFill>
                <a:effectLst>
                  <a:glow rad="101600">
                    <a:srgbClr val="000000">
                      <a:alpha val="75000"/>
                    </a:srgbClr>
                  </a:glow>
                </a:effectLst>
                <a:latin typeface="Arial"/>
                <a:cs typeface="Arial"/>
              </a:rPr>
            </a:br>
            <a:r>
              <a:rPr lang="en-US" sz="2800" b="1" smtClean="0">
                <a:solidFill>
                  <a:srgbClr val="FFFFFF"/>
                </a:solidFill>
                <a:effectLst>
                  <a:glow rad="101600">
                    <a:srgbClr val="000000">
                      <a:alpha val="75000"/>
                    </a:srgbClr>
                  </a:glow>
                </a:effectLst>
                <a:latin typeface="Arial"/>
                <a:cs typeface="Arial"/>
              </a:rPr>
              <a:t>NIV</a:t>
            </a:r>
            <a:endParaRPr lang="en-US" sz="1400" smtClean="0">
              <a:solidFill>
                <a:srgbClr val="FFFFFF"/>
              </a:solidFill>
              <a:effectLst>
                <a:glow rad="101600">
                  <a:srgbClr val="000000">
                    <a:alpha val="75000"/>
                  </a:srgbClr>
                </a:glow>
              </a:effectLst>
              <a:latin typeface="Arial"/>
              <a:cs typeface="Arial"/>
            </a:endParaRPr>
          </a:p>
        </p:txBody>
      </p:sp>
      <p:sp>
        <p:nvSpPr>
          <p:cNvPr id="243718" name="Text Box 6"/>
          <p:cNvSpPr txBox="1">
            <a:spLocks noChangeArrowheads="1"/>
          </p:cNvSpPr>
          <p:nvPr/>
        </p:nvSpPr>
        <p:spPr bwMode="auto">
          <a:xfrm>
            <a:off x="1143000" y="4038600"/>
            <a:ext cx="8001000" cy="137318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defRPr/>
            </a:pPr>
            <a:r>
              <a:rPr lang="en-US" sz="2800" b="1" dirty="0">
                <a:solidFill>
                  <a:srgbClr val="FFFFFF"/>
                </a:solidFill>
                <a:effectLst>
                  <a:glow rad="101600">
                    <a:srgbClr val="000000">
                      <a:alpha val="75000"/>
                    </a:srgbClr>
                  </a:glow>
                </a:effectLst>
                <a:latin typeface="Arial"/>
                <a:ea typeface="ＭＳ Ｐゴシック" charset="-128"/>
                <a:cs typeface="Arial"/>
              </a:rPr>
              <a:t>to prepare God</a:t>
            </a:r>
            <a:r>
              <a:rPr lang="fr-FR" sz="2800" b="1" dirty="0">
                <a:solidFill>
                  <a:srgbClr val="FFFFFF"/>
                </a:solidFill>
                <a:effectLst>
                  <a:glow rad="101600">
                    <a:srgbClr val="000000">
                      <a:alpha val="75000"/>
                    </a:srgbClr>
                  </a:glow>
                </a:effectLst>
                <a:latin typeface="Arial"/>
                <a:ea typeface="ＭＳ Ｐゴシック" charset="-128"/>
                <a:cs typeface="Arial"/>
              </a:rPr>
              <a:t>'</a:t>
            </a:r>
            <a:r>
              <a:rPr lang="en-US" sz="2800" b="1" dirty="0">
                <a:solidFill>
                  <a:srgbClr val="FFFFFF"/>
                </a:solidFill>
                <a:effectLst>
                  <a:glow rad="101600">
                    <a:srgbClr val="000000">
                      <a:alpha val="75000"/>
                    </a:srgbClr>
                  </a:glow>
                </a:effectLst>
                <a:latin typeface="Arial"/>
                <a:ea typeface="ＭＳ Ｐゴシック" charset="-128"/>
                <a:cs typeface="Arial"/>
              </a:rPr>
              <a:t>s people</a:t>
            </a:r>
          </a:p>
          <a:p>
            <a:pPr>
              <a:defRPr/>
            </a:pPr>
            <a:r>
              <a:rPr lang="en-US" sz="2800" b="1" dirty="0">
                <a:solidFill>
                  <a:srgbClr val="FFFFFF"/>
                </a:solidFill>
                <a:effectLst>
                  <a:glow rad="101600">
                    <a:srgbClr val="000000">
                      <a:alpha val="75000"/>
                    </a:srgbClr>
                  </a:glow>
                </a:effectLst>
                <a:latin typeface="Arial"/>
                <a:ea typeface="ＭＳ Ｐゴシック" charset="-128"/>
                <a:cs typeface="Arial"/>
              </a:rPr>
              <a:t>	for works of service</a:t>
            </a:r>
            <a:br>
              <a:rPr lang="en-US" sz="2800" b="1" dirty="0">
                <a:solidFill>
                  <a:srgbClr val="FFFFFF"/>
                </a:solidFill>
                <a:effectLst>
                  <a:glow rad="101600">
                    <a:srgbClr val="000000">
                      <a:alpha val="75000"/>
                    </a:srgbClr>
                  </a:glow>
                </a:effectLst>
                <a:latin typeface="Arial"/>
                <a:ea typeface="ＭＳ Ｐゴシック" charset="-128"/>
                <a:cs typeface="Arial"/>
              </a:rPr>
            </a:br>
            <a:r>
              <a:rPr lang="en-US" sz="2800" b="1" dirty="0">
                <a:solidFill>
                  <a:srgbClr val="FFFFFF"/>
                </a:solidFill>
                <a:effectLst>
                  <a:glow rad="101600">
                    <a:srgbClr val="000000">
                      <a:alpha val="75000"/>
                    </a:srgbClr>
                  </a:glow>
                </a:effectLst>
                <a:latin typeface="Arial"/>
                <a:ea typeface="ＭＳ Ｐゴシック" charset="-128"/>
                <a:cs typeface="Arial"/>
              </a:rPr>
              <a:t>so that the body of Christ may be built up.</a:t>
            </a:r>
          </a:p>
        </p:txBody>
      </p:sp>
      <p:sp>
        <p:nvSpPr>
          <p:cNvPr id="243719" name="Text Box 7"/>
          <p:cNvSpPr txBox="1">
            <a:spLocks noChangeArrowheads="1"/>
          </p:cNvSpPr>
          <p:nvPr/>
        </p:nvSpPr>
        <p:spPr bwMode="auto">
          <a:xfrm>
            <a:off x="0" y="5957888"/>
            <a:ext cx="9144000" cy="519112"/>
          </a:xfrm>
          <a:prstGeom prst="rect">
            <a:avLst/>
          </a:prstGeom>
          <a:solidFill>
            <a:srgbClr val="800080"/>
          </a:solid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smtClean="0">
                <a:solidFill>
                  <a:srgbClr val="FFFFFF"/>
                </a:solidFill>
              </a:rPr>
              <a:t>God gave </a:t>
            </a:r>
            <a:r>
              <a:rPr lang="en-US" sz="2800" b="1" smtClean="0">
                <a:solidFill>
                  <a:srgbClr val="FFFF00"/>
                </a:solidFill>
              </a:rPr>
              <a:t>gifted men </a:t>
            </a:r>
            <a:r>
              <a:rPr lang="en-US" sz="2800" b="1" smtClean="0">
                <a:solidFill>
                  <a:srgbClr val="FFFFFF"/>
                </a:solidFill>
              </a:rPr>
              <a:t>to </a:t>
            </a:r>
            <a:r>
              <a:rPr lang="en-US" sz="2800" b="1" smtClean="0">
                <a:solidFill>
                  <a:srgbClr val="FFFF00"/>
                </a:solidFill>
              </a:rPr>
              <a:t>train </a:t>
            </a:r>
            <a:r>
              <a:rPr lang="en-US" sz="2800" b="1" i="1" smtClean="0">
                <a:solidFill>
                  <a:srgbClr val="FFFF00"/>
                </a:solidFill>
              </a:rPr>
              <a:t>others</a:t>
            </a:r>
            <a:r>
              <a:rPr lang="en-US" sz="2800" b="1" smtClean="0">
                <a:solidFill>
                  <a:srgbClr val="FFFFFF"/>
                </a:solidFill>
              </a:rPr>
              <a:t> to do ministry!</a:t>
            </a:r>
            <a:endParaRPr lang="en-US" sz="1400" smtClean="0">
              <a:solidFill>
                <a:srgbClr val="FFFF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43719"/>
                                        </p:tgtEl>
                                        <p:attrNameLst>
                                          <p:attrName>style.visibility</p:attrName>
                                        </p:attrNameLst>
                                      </p:cBhvr>
                                      <p:to>
                                        <p:strVal val="visible"/>
                                      </p:to>
                                    </p:set>
                                    <p:animEffect transition="in" filter="fade">
                                      <p:cBhvr>
                                        <p:cTn id="7" dur="100"/>
                                        <p:tgtEl>
                                          <p:spTgt spid="243719"/>
                                        </p:tgtEl>
                                      </p:cBhvr>
                                    </p:animEffect>
                                    <p:anim calcmode="lin" valueType="num">
                                      <p:cBhvr>
                                        <p:cTn id="8" dur="400" fill="hold"/>
                                        <p:tgtEl>
                                          <p:spTgt spid="243719"/>
                                        </p:tgtEl>
                                        <p:attrNameLst>
                                          <p:attrName>ppt_x</p:attrName>
                                        </p:attrNameLst>
                                      </p:cBhvr>
                                      <p:tavLst>
                                        <p:tav tm="0">
                                          <p:val>
                                            <p:strVal val="#ppt_x"/>
                                          </p:val>
                                        </p:tav>
                                        <p:tav tm="100000">
                                          <p:val>
                                            <p:strVal val="#ppt_x"/>
                                          </p:val>
                                        </p:tav>
                                      </p:tavLst>
                                    </p:anim>
                                    <p:anim calcmode="lin" valueType="num">
                                      <p:cBhvr>
                                        <p:cTn id="9" dur="400" fill="hold"/>
                                        <p:tgtEl>
                                          <p:spTgt spid="24371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437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437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ChangeArrowheads="1"/>
          </p:cNvSpPr>
          <p:nvPr>
            <p:ph type="title" idx="4294967295"/>
          </p:nvPr>
        </p:nvSpPr>
        <p:spPr>
          <a:xfrm>
            <a:off x="685800" y="76200"/>
            <a:ext cx="2667000" cy="2133600"/>
          </a:xfrm>
        </p:spPr>
        <p:txBody>
          <a:bodyPr/>
          <a:lstStyle/>
          <a:p>
            <a:pPr eaLnBrk="1" hangingPunct="1">
              <a:defRPr/>
            </a:pPr>
            <a:r>
              <a:rPr lang="en-US" sz="4400" b="0" smtClean="0">
                <a:cs typeface="+mj-cs"/>
              </a:rPr>
              <a:t>WTC Scraps</a:t>
            </a:r>
            <a:endParaRPr lang="en-US" smtClean="0">
              <a:cs typeface="+mj-cs"/>
            </a:endParaRPr>
          </a:p>
        </p:txBody>
      </p:sp>
      <p:pic>
        <p:nvPicPr>
          <p:cNvPr id="176130" name="Picture 3" descr="footerny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308475"/>
            <a:ext cx="91440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1" name="Picture 4" descr="wtc_stee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52800" y="457200"/>
            <a:ext cx="5387975"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3266" name="Rectangle 2"/>
          <p:cNvSpPr>
            <a:spLocks noGrp="1" noChangeArrowheads="1"/>
          </p:cNvSpPr>
          <p:nvPr>
            <p:ph type="title" idx="4294967295"/>
          </p:nvPr>
        </p:nvSpPr>
        <p:spPr>
          <a:xfrm>
            <a:off x="-152400" y="457200"/>
            <a:ext cx="9296400" cy="990600"/>
          </a:xfrm>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b="1" smtClean="0"/>
              <a:t>Black</a:t>
            </a:r>
            <a:endParaRPr lang="en-US" sz="1800" b="1" smtClean="0">
              <a:solidFill>
                <a:schemeClr val="bg1"/>
              </a:solidFill>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quarter" idx="10"/>
          </p:nvPr>
        </p:nvSpPr>
        <p:spPr/>
        <p:txBody>
          <a:bodyPr/>
          <a:lstStyle/>
          <a:p>
            <a:pPr>
              <a:defRPr/>
            </a:pPr>
            <a:endParaRPr lang="en-US"/>
          </a:p>
        </p:txBody>
      </p:sp>
      <p:sp>
        <p:nvSpPr>
          <p:cNvPr id="6" name="Footer Placeholder 2"/>
          <p:cNvSpPr>
            <a:spLocks noGrp="1"/>
          </p:cNvSpPr>
          <p:nvPr>
            <p:ph type="ftr" sz="quarter" idx="11"/>
          </p:nvPr>
        </p:nvSpPr>
        <p:spPr/>
        <p:txBody>
          <a:bodyPr/>
          <a:lstStyle/>
          <a:p>
            <a:pPr>
              <a:defRPr/>
            </a:pPr>
            <a:endParaRPr lang="en-US"/>
          </a:p>
        </p:txBody>
      </p:sp>
      <p:pic>
        <p:nvPicPr>
          <p:cNvPr id="280579" name="Picture 2" descr="GFCros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413" y="87313"/>
            <a:ext cx="8891587" cy="668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63" name="Rectangle 3"/>
          <p:cNvSpPr>
            <a:spLocks noGrp="1" noChangeArrowheads="1"/>
          </p:cNvSpPr>
          <p:nvPr>
            <p:ph type="title" idx="4294967295"/>
          </p:nvPr>
        </p:nvSpPr>
        <p:spPr>
          <a:xfrm>
            <a:off x="2819400" y="152400"/>
            <a:ext cx="6019800" cy="1447800"/>
          </a:xfrm>
        </p:spPr>
        <p:txBody>
          <a:bodyPr/>
          <a:lstStyle/>
          <a:p>
            <a:pPr algn="ctr" eaLnBrk="1" hangingPunct="1">
              <a:defRPr/>
            </a:pPr>
            <a:r>
              <a:rPr lang="en-US" sz="5400" i="1" smtClean="0">
                <a:latin typeface="Arial" charset="0"/>
                <a:cs typeface="+mj-cs"/>
              </a:rPr>
              <a:t>The Main Idea</a:t>
            </a:r>
            <a:endParaRPr lang="en-US" sz="5400" smtClean="0">
              <a:latin typeface="Arial" charset="0"/>
              <a:cs typeface="+mj-cs"/>
            </a:endParaRPr>
          </a:p>
        </p:txBody>
      </p:sp>
      <p:sp>
        <p:nvSpPr>
          <p:cNvPr id="501764" name="Rectangle 4"/>
          <p:cNvSpPr>
            <a:spLocks noChangeArrowheads="1"/>
          </p:cNvSpPr>
          <p:nvPr/>
        </p:nvSpPr>
        <p:spPr bwMode="auto">
          <a:xfrm>
            <a:off x="3276600" y="3048000"/>
            <a:ext cx="5334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nchor="ctr"/>
          <a:lstStyle/>
          <a:p>
            <a:pPr algn="ctr" eaLnBrk="1" hangingPunct="1">
              <a:lnSpc>
                <a:spcPct val="90000"/>
              </a:lnSpc>
              <a:spcBef>
                <a:spcPct val="20000"/>
              </a:spcBef>
              <a:defRPr/>
            </a:pPr>
            <a:r>
              <a:rPr lang="en-US" sz="5400" b="1" dirty="0">
                <a:solidFill>
                  <a:schemeClr val="tx2"/>
                </a:solidFill>
              </a:rPr>
              <a:t>If you have a speaking gift, then talk as </a:t>
            </a:r>
            <a:r>
              <a:rPr lang="en-US" sz="5400" b="1" dirty="0">
                <a:solidFill>
                  <a:srgbClr val="000080"/>
                </a:solidFill>
              </a:rPr>
              <a:t>God</a:t>
            </a:r>
            <a:r>
              <a:rPr lang="fr-FR" altLang="ja-JP" sz="5400" b="1" dirty="0">
                <a:solidFill>
                  <a:srgbClr val="000080"/>
                </a:solidFill>
              </a:rPr>
              <a:t>'</a:t>
            </a:r>
            <a:r>
              <a:rPr lang="en-US" sz="5400" b="1" dirty="0">
                <a:solidFill>
                  <a:srgbClr val="000080"/>
                </a:solidFill>
              </a:rPr>
              <a:t>s voice</a:t>
            </a:r>
            <a:r>
              <a:rPr lang="en-US" sz="4400" dirty="0">
                <a:latin typeface="Times" charset="0"/>
              </a:rPr>
              <a:t> </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ctrTitle"/>
          </p:nvPr>
        </p:nvSpPr>
        <p:spPr>
          <a:xfrm>
            <a:off x="0" y="304800"/>
            <a:ext cx="9144000" cy="1524000"/>
          </a:xfrm>
          <a:effectLst>
            <a:outerShdw blurRad="63500" dist="35921" dir="2700000" algn="ctr" rotWithShape="0">
              <a:srgbClr val="FFFFFF">
                <a:alpha val="74998"/>
              </a:srgbClr>
            </a:outerShdw>
          </a:effectLst>
        </p:spPr>
        <p:txBody>
          <a:bodyPr/>
          <a:lstStyle/>
          <a:p>
            <a:pPr eaLnBrk="1" hangingPunct="1">
              <a:defRPr/>
            </a:pPr>
            <a:r>
              <a:rPr lang="en-US" b="0" smtClean="0">
                <a:latin typeface="PerryGothic Regular" charset="0"/>
                <a:cs typeface="+mj-cs"/>
              </a:rPr>
              <a:t>Speaking Gifts Contrasted</a:t>
            </a:r>
            <a:endParaRPr lang="en-US" smtClean="0">
              <a:latin typeface="PerryGothic Regular" charset="0"/>
              <a:cs typeface="+mj-cs"/>
            </a:endParaRPr>
          </a:p>
        </p:txBody>
      </p:sp>
      <p:sp>
        <p:nvSpPr>
          <p:cNvPr id="521219" name="Rectangle 3"/>
          <p:cNvSpPr>
            <a:spLocks noChangeArrowheads="1"/>
          </p:cNvSpPr>
          <p:nvPr/>
        </p:nvSpPr>
        <p:spPr bwMode="auto">
          <a:xfrm>
            <a:off x="8578850" y="0"/>
            <a:ext cx="565150" cy="457200"/>
          </a:xfrm>
          <a:prstGeom prst="rect">
            <a:avLst/>
          </a:prstGeom>
          <a:gradFill rotWithShape="0">
            <a:gsLst>
              <a:gs pos="0">
                <a:schemeClr val="bg1"/>
              </a:gs>
              <a:gs pos="100000">
                <a:schemeClr val="bg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rgbClr val="DDDDDD">
                      <a:alpha val="74998"/>
                    </a:srgbClr>
                  </a:outerShdw>
                </a:effectLst>
              </a14:hiddenEffects>
            </a:ext>
          </a:extLst>
        </p:spPr>
        <p:txBody>
          <a:bodyPr>
            <a:spAutoFit/>
          </a:bodyPr>
          <a:lstStyle/>
          <a:p>
            <a:pPr algn="ctr">
              <a:defRPr/>
            </a:pPr>
            <a:r>
              <a:rPr lang="en-US" b="1">
                <a:solidFill>
                  <a:schemeClr val="tx2"/>
                </a:solidFill>
                <a:latin typeface="Times New Roman" charset="0"/>
              </a:rPr>
              <a:t>47</a:t>
            </a:r>
          </a:p>
        </p:txBody>
      </p:sp>
      <p:graphicFrame>
        <p:nvGraphicFramePr>
          <p:cNvPr id="521220" name="Group 4"/>
          <p:cNvGraphicFramePr>
            <a:graphicFrameLocks noGrp="1"/>
          </p:cNvGraphicFramePr>
          <p:nvPr/>
        </p:nvGraphicFramePr>
        <p:xfrm>
          <a:off x="0" y="1600200"/>
          <a:ext cx="9144000" cy="4808538"/>
        </p:xfrm>
        <a:graphic>
          <a:graphicData uri="http://schemas.openxmlformats.org/drawingml/2006/table">
            <a:tbl>
              <a:tblPr/>
              <a:tblGrid>
                <a:gridCol w="1447800"/>
                <a:gridCol w="1524000"/>
                <a:gridCol w="1905000"/>
                <a:gridCol w="2057400"/>
                <a:gridCol w="2209800"/>
              </a:tblGrid>
              <a:tr h="533400">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endParaRPr kumimoji="0" lang="en-US" sz="2000" b="1" i="0" u="none" strike="noStrike" cap="none" normalizeH="0" baseline="0">
                        <a:ln>
                          <a:noFill/>
                        </a:ln>
                        <a:solidFill>
                          <a:srgbClr val="FFFFFF"/>
                        </a:solidFill>
                        <a:effectLst/>
                        <a:latin typeface="Geneva" charset="0"/>
                        <a:ea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s>
                        <a:gs pos="100000">
                          <a:schemeClr val="hlink">
                            <a:gamma/>
                            <a:tint val="100000"/>
                            <a:invGamma/>
                          </a:schemeClr>
                        </a:gs>
                      </a:gsLst>
                      <a:path path="shape">
                        <a:fillToRect l="50000" t="50000" r="50000" b="50000"/>
                      </a:path>
                    </a:gra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rgbClr val="FFFFFF"/>
                          </a:solidFill>
                          <a:effectLst/>
                          <a:latin typeface="Geneva" charset="0"/>
                          <a:ea typeface="ＭＳ Ｐゴシック" charset="0"/>
                        </a:rPr>
                        <a:t>Teaching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s>
                        <a:gs pos="100000">
                          <a:schemeClr val="hlink">
                            <a:gamma/>
                            <a:tint val="100000"/>
                            <a:invGamma/>
                          </a:schemeClr>
                        </a:gs>
                      </a:gsLst>
                      <a:path path="shape">
                        <a:fillToRect l="50000" t="50000" r="50000" b="50000"/>
                      </a:path>
                    </a:gra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rgbClr val="FFFFFF"/>
                          </a:solidFill>
                          <a:effectLst/>
                          <a:latin typeface="Geneva" charset="0"/>
                          <a:ea typeface="ＭＳ Ｐゴシック" charset="0"/>
                        </a:rPr>
                        <a:t>Evangelism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s>
                        <a:gs pos="100000">
                          <a:schemeClr val="hlink">
                            <a:gamma/>
                            <a:tint val="100000"/>
                            <a:invGamma/>
                          </a:schemeClr>
                        </a:gs>
                      </a:gsLst>
                      <a:path path="shape">
                        <a:fillToRect l="50000" t="50000" r="50000" b="50000"/>
                      </a:path>
                    </a:gra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rgbClr val="FFFFFF"/>
                          </a:solidFill>
                          <a:effectLst/>
                          <a:latin typeface="Geneva" charset="0"/>
                          <a:ea typeface="ＭＳ Ｐゴシック" charset="0"/>
                        </a:rPr>
                        <a:t>Pastor-Teacher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s>
                        <a:gs pos="100000">
                          <a:schemeClr val="hlink">
                            <a:gamma/>
                            <a:tint val="100000"/>
                            <a:invGamma/>
                          </a:schemeClr>
                        </a:gs>
                      </a:gsLst>
                      <a:path path="shape">
                        <a:fillToRect l="50000" t="50000" r="50000" b="50000"/>
                      </a:path>
                    </a:gra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rgbClr val="FFFFFF"/>
                          </a:solidFill>
                          <a:effectLst/>
                          <a:latin typeface="Geneva" charset="0"/>
                          <a:ea typeface="ＭＳ Ｐゴシック" charset="0"/>
                        </a:rPr>
                        <a:t>Exhortation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s>
                        <a:gs pos="100000">
                          <a:schemeClr val="hlink">
                            <a:gamma/>
                            <a:tint val="100000"/>
                            <a:invGamma/>
                          </a:schemeClr>
                        </a:gs>
                      </a:gsLst>
                      <a:path path="shape">
                        <a:fillToRect l="50000" t="50000" r="50000" b="50000"/>
                      </a:path>
                    </a:gradFill>
                  </a:tcPr>
                </a:tc>
              </a:tr>
              <a:tr h="730250">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rgbClr val="FFFFFF"/>
                          </a:solidFill>
                          <a:effectLst/>
                          <a:latin typeface="Geneva" charset="0"/>
                          <a:ea typeface="ＭＳ Ｐゴシック" charset="0"/>
                        </a:rPr>
                        <a:t>Shares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800080"/>
                        </a:gs>
                        <a:gs pos="100000">
                          <a:srgbClr val="800080">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chemeClr val="tx1"/>
                          </a:solidFill>
                          <a:effectLst/>
                          <a:latin typeface="Geneva" charset="0"/>
                          <a:ea typeface="ＭＳ Ｐゴシック" charset="0"/>
                        </a:rPr>
                        <a:t>Biblical Learning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chemeClr val="tx1"/>
                          </a:solidFill>
                          <a:effectLst/>
                          <a:latin typeface="Geneva" charset="0"/>
                          <a:ea typeface="ＭＳ Ｐゴシック" charset="0"/>
                        </a:rPr>
                        <a:t>Faith &amp; Testimony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chemeClr val="tx1"/>
                          </a:solidFill>
                          <a:effectLst/>
                          <a:latin typeface="Geneva" charset="0"/>
                          <a:ea typeface="ＭＳ Ｐゴシック" charset="0"/>
                        </a:rPr>
                        <a:t>Heart &amp; Bible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chemeClr val="tx1"/>
                          </a:solidFill>
                          <a:effectLst/>
                          <a:latin typeface="Geneva" charset="0"/>
                          <a:ea typeface="ＭＳ Ｐゴシック" charset="0"/>
                        </a:rPr>
                        <a:t>Optimism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3938">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rgbClr val="FFFFFF"/>
                          </a:solidFill>
                          <a:effectLst/>
                          <a:latin typeface="Geneva" charset="0"/>
                          <a:ea typeface="ＭＳ Ｐゴシック" charset="0"/>
                        </a:rPr>
                        <a:t>Recipient </a:t>
                      </a:r>
                      <a:br>
                        <a:rPr kumimoji="0" lang="en-US" sz="2000" b="1" i="0" u="none" strike="noStrike" cap="none" normalizeH="0" baseline="0">
                          <a:ln>
                            <a:noFill/>
                          </a:ln>
                          <a:solidFill>
                            <a:srgbClr val="FFFFFF"/>
                          </a:solidFill>
                          <a:effectLst/>
                          <a:latin typeface="Geneva" charset="0"/>
                          <a:ea typeface="ＭＳ Ｐゴシック" charset="0"/>
                        </a:rPr>
                      </a:br>
                      <a:r>
                        <a:rPr kumimoji="0" lang="en-US" sz="2000" b="1" i="0" u="none" strike="noStrike" cap="none" normalizeH="0" baseline="0">
                          <a:ln>
                            <a:noFill/>
                          </a:ln>
                          <a:solidFill>
                            <a:srgbClr val="FFFFFF"/>
                          </a:solidFill>
                          <a:effectLst/>
                          <a:latin typeface="Geneva" charset="0"/>
                          <a:ea typeface="ＭＳ Ｐゴシック" charset="0"/>
                        </a:rPr>
                        <a:t>Need Met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800080"/>
                        </a:gs>
                        <a:gs pos="100000">
                          <a:srgbClr val="800080">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chemeClr val="tx1"/>
                          </a:solidFill>
                          <a:effectLst/>
                          <a:latin typeface="Geneva" charset="0"/>
                          <a:ea typeface="ＭＳ Ｐゴシック" charset="0"/>
                        </a:rPr>
                        <a:t>Scriptural Truth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chemeClr val="tx1"/>
                          </a:solidFill>
                          <a:effectLst/>
                          <a:latin typeface="Geneva" charset="0"/>
                          <a:ea typeface="ＭＳ Ｐゴシック" charset="0"/>
                        </a:rPr>
                        <a:t>Salvation &amp; Equipping for Evangelism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chemeClr val="tx1"/>
                          </a:solidFill>
                          <a:effectLst/>
                          <a:latin typeface="Geneva" charset="0"/>
                          <a:ea typeface="ＭＳ Ｐゴシック" charset="0"/>
                        </a:rPr>
                        <a:t>Shepherding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chemeClr val="tx1"/>
                          </a:solidFill>
                          <a:effectLst/>
                          <a:latin typeface="Geneva" charset="0"/>
                          <a:ea typeface="ＭＳ Ｐゴシック" charset="0"/>
                        </a:rPr>
                        <a:t>Encouragement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rgbClr val="FFFFFF"/>
                          </a:solidFill>
                          <a:effectLst/>
                          <a:latin typeface="Geneva" charset="0"/>
                          <a:ea typeface="ＭＳ Ｐゴシック" charset="0"/>
                        </a:rPr>
                        <a:t>Sensitive to Needs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800080"/>
                        </a:gs>
                        <a:gs pos="100000">
                          <a:srgbClr val="800080">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chemeClr val="tx1"/>
                          </a:solidFill>
                          <a:effectLst/>
                          <a:latin typeface="Geneva" charset="0"/>
                          <a:ea typeface="ＭＳ Ｐゴシック" charset="0"/>
                        </a:rPr>
                        <a:t>Doctrinally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chemeClr val="tx1"/>
                          </a:solidFill>
                          <a:effectLst/>
                          <a:latin typeface="Geneva" charset="0"/>
                          <a:ea typeface="ＭＳ Ｐゴシック" charset="0"/>
                        </a:rPr>
                        <a:t>For Conversion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chemeClr val="tx1"/>
                          </a:solidFill>
                          <a:effectLst/>
                          <a:latin typeface="Geneva" charset="0"/>
                          <a:ea typeface="ＭＳ Ｐゴシック" charset="0"/>
                        </a:rPr>
                        <a:t>Spiritually</a:t>
                      </a:r>
                      <a:br>
                        <a:rPr kumimoji="0" lang="en-US" sz="2000" b="1" i="0" u="none" strike="noStrike" cap="none" normalizeH="0" baseline="0">
                          <a:ln>
                            <a:noFill/>
                          </a:ln>
                          <a:solidFill>
                            <a:schemeClr val="tx1"/>
                          </a:solidFill>
                          <a:effectLst/>
                          <a:latin typeface="Geneva" charset="0"/>
                          <a:ea typeface="ＭＳ Ｐゴシック" charset="0"/>
                        </a:rPr>
                      </a:br>
                      <a:r>
                        <a:rPr kumimoji="0" lang="en-US" sz="2000" b="1" i="0" u="none" strike="noStrike" cap="none" normalizeH="0" baseline="0">
                          <a:ln>
                            <a:noFill/>
                          </a:ln>
                          <a:solidFill>
                            <a:schemeClr val="tx1"/>
                          </a:solidFill>
                          <a:effectLst/>
                          <a:latin typeface="Geneva" charset="0"/>
                          <a:ea typeface="ＭＳ Ｐゴシック" charset="0"/>
                        </a:rPr>
                        <a:t>(overall needs)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chemeClr val="tx1"/>
                          </a:solidFill>
                          <a:effectLst/>
                          <a:latin typeface="Geneva" charset="0"/>
                          <a:ea typeface="ＭＳ Ｐゴシック" charset="0"/>
                        </a:rPr>
                        <a:t>Spiritually</a:t>
                      </a:r>
                      <a:br>
                        <a:rPr kumimoji="0" lang="en-US" sz="2000" b="1" i="0" u="none" strike="noStrike" cap="none" normalizeH="0" baseline="0">
                          <a:ln>
                            <a:noFill/>
                          </a:ln>
                          <a:solidFill>
                            <a:schemeClr val="tx1"/>
                          </a:solidFill>
                          <a:effectLst/>
                          <a:latin typeface="Geneva" charset="0"/>
                          <a:ea typeface="ＭＳ Ｐゴシック" charset="0"/>
                        </a:rPr>
                      </a:br>
                      <a:r>
                        <a:rPr kumimoji="0" lang="en-US" sz="2000" b="1" i="0" u="none" strike="noStrike" cap="none" normalizeH="0" baseline="0">
                          <a:ln>
                            <a:noFill/>
                          </a:ln>
                          <a:solidFill>
                            <a:schemeClr val="tx1"/>
                          </a:solidFill>
                          <a:effectLst/>
                          <a:latin typeface="Geneva" charset="0"/>
                          <a:ea typeface="ＭＳ Ｐゴシック" charset="0"/>
                        </a:rPr>
                        <a:t>(specific needs)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rgbClr val="FFFFFF"/>
                          </a:solidFill>
                          <a:effectLst/>
                          <a:latin typeface="Geneva" charset="0"/>
                          <a:ea typeface="ＭＳ Ｐゴシック" charset="0"/>
                        </a:rPr>
                        <a:t>Ministers to Those Needing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800080"/>
                        </a:gs>
                        <a:gs pos="100000">
                          <a:srgbClr val="800080">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chemeClr val="tx1"/>
                          </a:solidFill>
                          <a:effectLst/>
                          <a:latin typeface="Geneva" charset="0"/>
                          <a:ea typeface="ＭＳ Ｐゴシック" charset="0"/>
                        </a:rPr>
                        <a:t>Instruction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chemeClr val="tx1"/>
                          </a:solidFill>
                          <a:effectLst/>
                          <a:latin typeface="Geneva" charset="0"/>
                          <a:ea typeface="ＭＳ Ｐゴシック" charset="0"/>
                        </a:rPr>
                        <a:t>Saving Faith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chemeClr val="tx1"/>
                          </a:solidFill>
                          <a:effectLst/>
                          <a:latin typeface="Geneva" charset="0"/>
                          <a:ea typeface="ＭＳ Ｐゴシック" charset="0"/>
                        </a:rPr>
                        <a:t>General Spiritual Direction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chemeClr val="tx1"/>
                          </a:solidFill>
                          <a:effectLst/>
                          <a:latin typeface="Geneva" charset="0"/>
                          <a:ea typeface="ＭＳ Ｐゴシック" charset="0"/>
                        </a:rPr>
                        <a:t>Urging in Practical Steps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rgbClr val="FFFFFF"/>
                          </a:solidFill>
                          <a:effectLst/>
                          <a:latin typeface="Geneva" charset="0"/>
                          <a:ea typeface="ＭＳ Ｐゴシック" charset="0"/>
                        </a:rPr>
                        <a:t>General Trait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800080"/>
                        </a:gs>
                        <a:gs pos="100000">
                          <a:srgbClr val="800080">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chemeClr val="tx1"/>
                          </a:solidFill>
                          <a:effectLst/>
                          <a:latin typeface="Geneva" charset="0"/>
                          <a:ea typeface="ＭＳ Ｐゴシック" charset="0"/>
                        </a:rPr>
                        <a:t>Accuracy in the Word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chemeClr val="tx1"/>
                          </a:solidFill>
                          <a:effectLst/>
                          <a:latin typeface="Geneva" charset="0"/>
                          <a:ea typeface="ＭＳ Ｐゴシック" charset="0"/>
                        </a:rPr>
                        <a:t>Heart for the Lost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chemeClr val="tx1"/>
                          </a:solidFill>
                          <a:effectLst/>
                          <a:latin typeface="Geneva" charset="0"/>
                          <a:ea typeface="ＭＳ Ｐゴシック" charset="0"/>
                        </a:rPr>
                        <a:t>Shepherd Heart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Pct val="80000"/>
                        <a:buFont typeface="Wingdings" charset="0"/>
                        <a:buNone/>
                        <a:tabLst/>
                      </a:pPr>
                      <a:r>
                        <a:rPr kumimoji="0" lang="en-US" sz="2000" b="1" i="0" u="none" strike="noStrike" cap="none" normalizeH="0" baseline="0">
                          <a:ln>
                            <a:noFill/>
                          </a:ln>
                          <a:solidFill>
                            <a:schemeClr val="tx1"/>
                          </a:solidFill>
                          <a:effectLst/>
                          <a:latin typeface="Geneva" charset="0"/>
                          <a:ea typeface="ＭＳ Ｐゴシック" charset="0"/>
                        </a:rPr>
                        <a:t>Uplifts Others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6600"/>
            </a:gs>
            <a:gs pos="100000">
              <a:srgbClr val="5E2F00"/>
            </a:gs>
          </a:gsLst>
          <a:lin ang="0" scaled="1"/>
        </a:gradFill>
        <a:effectLst/>
      </p:bgPr>
    </p:bg>
    <p:spTree>
      <p:nvGrpSpPr>
        <p:cNvPr id="1" name=""/>
        <p:cNvGrpSpPr/>
        <p:nvPr/>
      </p:nvGrpSpPr>
      <p:grpSpPr>
        <a:xfrm>
          <a:off x="0" y="0"/>
          <a:ext cx="0" cy="0"/>
          <a:chOff x="0" y="0"/>
          <a:chExt cx="0" cy="0"/>
        </a:xfrm>
      </p:grpSpPr>
      <p:pic>
        <p:nvPicPr>
          <p:cNvPr id="283650" name="Picture 2" descr="prayer10"/>
          <p:cNvPicPr>
            <a:picLocks noChangeAspect="1" noChangeArrowheads="1"/>
          </p:cNvPicPr>
          <p:nvPr/>
        </p:nvPicPr>
        <p:blipFill>
          <a:blip r:embed="rId3">
            <a:lum bright="-44000"/>
            <a:extLst>
              <a:ext uri="{28A0092B-C50C-407E-A947-70E740481C1C}">
                <a14:useLocalDpi xmlns:a14="http://schemas.microsoft.com/office/drawing/2010/main"/>
              </a:ext>
            </a:extLst>
          </a:blip>
          <a:srcRect/>
          <a:stretch>
            <a:fillRect/>
          </a:stretch>
        </p:blipFill>
        <p:spPr bwMode="auto">
          <a:xfrm>
            <a:off x="0" y="0"/>
            <a:ext cx="4803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363" name="Rectangle 3"/>
          <p:cNvSpPr>
            <a:spLocks noGrp="1" noChangeArrowheads="1"/>
          </p:cNvSpPr>
          <p:nvPr>
            <p:ph type="ctrTitle"/>
          </p:nvPr>
        </p:nvSpPr>
        <p:spPr>
          <a:xfrm>
            <a:off x="152400" y="381000"/>
            <a:ext cx="8839200" cy="685800"/>
          </a:xfrm>
        </p:spPr>
        <p:txBody>
          <a:bodyPr/>
          <a:lstStyle/>
          <a:p>
            <a:pPr eaLnBrk="1" hangingPunct="1">
              <a:defRPr/>
            </a:pPr>
            <a:r>
              <a:rPr lang="en-US" smtClean="0">
                <a:effectLst>
                  <a:glow rad="152400">
                    <a:schemeClr val="tx2">
                      <a:alpha val="95000"/>
                    </a:schemeClr>
                  </a:glow>
                </a:effectLst>
                <a:cs typeface="+mj-cs"/>
              </a:rPr>
              <a:t>Scriptural Gift Commands</a:t>
            </a:r>
          </a:p>
        </p:txBody>
      </p:sp>
      <p:sp>
        <p:nvSpPr>
          <p:cNvPr id="527364" name="Text Box 4"/>
          <p:cNvSpPr txBox="1">
            <a:spLocks noChangeArrowheads="1"/>
          </p:cNvSpPr>
          <p:nvPr/>
        </p:nvSpPr>
        <p:spPr bwMode="auto">
          <a:xfrm>
            <a:off x="8382000" y="76200"/>
            <a:ext cx="685800"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defRPr/>
            </a:pPr>
            <a:r>
              <a:rPr lang="en-US" b="1">
                <a:solidFill>
                  <a:schemeClr val="bg1"/>
                </a:solidFill>
                <a:effectLst>
                  <a:glow rad="152400">
                    <a:schemeClr val="tx2">
                      <a:alpha val="95000"/>
                    </a:schemeClr>
                  </a:glow>
                </a:effectLst>
              </a:rPr>
              <a:t>4</a:t>
            </a:r>
          </a:p>
        </p:txBody>
      </p:sp>
      <p:sp>
        <p:nvSpPr>
          <p:cNvPr id="527365" name="Text Box 5"/>
          <p:cNvSpPr txBox="1">
            <a:spLocks noChangeArrowheads="1"/>
          </p:cNvSpPr>
          <p:nvPr/>
        </p:nvSpPr>
        <p:spPr bwMode="auto">
          <a:xfrm>
            <a:off x="228600" y="13716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63550" indent="-463550">
              <a:defRPr sz="2400">
                <a:solidFill>
                  <a:schemeClr val="tx1"/>
                </a:solidFill>
                <a:latin typeface="Arial" charset="0"/>
                <a:ea typeface="ＭＳ Ｐゴシック" charset="0"/>
                <a:cs typeface="ＭＳ Ｐゴシック" charset="0"/>
              </a:defRPr>
            </a:lvl1pPr>
            <a:lvl2pPr marL="57785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solidFill>
                  <a:srgbClr val="FFFF00"/>
                </a:solidFill>
                <a:effectLst>
                  <a:glow rad="152400">
                    <a:schemeClr val="tx2">
                      <a:alpha val="95000"/>
                    </a:schemeClr>
                  </a:glow>
                </a:effectLst>
                <a:cs typeface="Arial" charset="0"/>
              </a:rPr>
              <a:t>Teaching</a:t>
            </a:r>
            <a:endParaRPr lang="en-US" b="1" smtClean="0">
              <a:solidFill>
                <a:schemeClr val="bg1"/>
              </a:solidFill>
              <a:effectLst>
                <a:glow rad="152400">
                  <a:schemeClr val="tx2">
                    <a:alpha val="95000"/>
                  </a:schemeClr>
                </a:glow>
              </a:effectLst>
              <a:cs typeface="Arial" charset="0"/>
            </a:endParaRPr>
          </a:p>
        </p:txBody>
      </p:sp>
      <p:sp>
        <p:nvSpPr>
          <p:cNvPr id="527366" name="Text Box 6"/>
          <p:cNvSpPr txBox="1">
            <a:spLocks noChangeArrowheads="1"/>
          </p:cNvSpPr>
          <p:nvPr/>
        </p:nvSpPr>
        <p:spPr bwMode="auto">
          <a:xfrm>
            <a:off x="2209800" y="1401763"/>
            <a:ext cx="6934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57785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solidFill>
                  <a:schemeClr val="bg1"/>
                </a:solidFill>
                <a:effectLst>
                  <a:glow rad="152400">
                    <a:schemeClr val="tx2">
                      <a:alpha val="95000"/>
                    </a:schemeClr>
                  </a:glow>
                </a:effectLst>
                <a:cs typeface="Arial" charset="0"/>
              </a:rPr>
              <a:t>Col. 3:16-- </a:t>
            </a:r>
            <a:r>
              <a:rPr lang="ja-JP" altLang="en-US" b="1" smtClean="0">
                <a:solidFill>
                  <a:schemeClr val="bg1"/>
                </a:solidFill>
                <a:effectLst>
                  <a:glow rad="152400">
                    <a:schemeClr val="tx2">
                      <a:alpha val="95000"/>
                    </a:schemeClr>
                  </a:glow>
                </a:effectLst>
                <a:cs typeface="Arial" charset="0"/>
              </a:rPr>
              <a:t>“</a:t>
            </a:r>
            <a:r>
              <a:rPr lang="en-US" b="1" smtClean="0">
                <a:solidFill>
                  <a:schemeClr val="bg1"/>
                </a:solidFill>
                <a:effectLst>
                  <a:glow rad="152400">
                    <a:schemeClr val="tx2">
                      <a:alpha val="95000"/>
                    </a:schemeClr>
                  </a:glow>
                </a:effectLst>
                <a:cs typeface="Arial" charset="0"/>
              </a:rPr>
              <a:t>Let the word of Christ richly dwell within you… </a:t>
            </a:r>
            <a:r>
              <a:rPr lang="en-US" b="1" i="1" smtClean="0">
                <a:solidFill>
                  <a:srgbClr val="FFFF00"/>
                </a:solidFill>
                <a:effectLst>
                  <a:glow rad="152400">
                    <a:schemeClr val="tx2">
                      <a:alpha val="95000"/>
                    </a:schemeClr>
                  </a:glow>
                </a:effectLst>
                <a:cs typeface="Arial" charset="0"/>
              </a:rPr>
              <a:t>teaching</a:t>
            </a:r>
            <a:r>
              <a:rPr lang="en-US" b="1" i="1" smtClean="0">
                <a:solidFill>
                  <a:schemeClr val="bg1"/>
                </a:solidFill>
                <a:effectLst>
                  <a:glow rad="152400">
                    <a:schemeClr val="tx2">
                      <a:alpha val="95000"/>
                    </a:schemeClr>
                  </a:glow>
                </a:effectLst>
                <a:cs typeface="Arial" charset="0"/>
              </a:rPr>
              <a:t>… one another</a:t>
            </a:r>
            <a:r>
              <a:rPr lang="en-US" b="1" smtClean="0">
                <a:solidFill>
                  <a:schemeClr val="bg1"/>
                </a:solidFill>
                <a:effectLst>
                  <a:glow rad="152400">
                    <a:schemeClr val="tx2">
                      <a:alpha val="95000"/>
                    </a:schemeClr>
                  </a:glow>
                </a:effectLst>
                <a:cs typeface="Arial" charset="0"/>
              </a:rPr>
              <a:t>…</a:t>
            </a:r>
            <a:r>
              <a:rPr lang="ja-JP" altLang="en-US" b="1" smtClean="0">
                <a:solidFill>
                  <a:schemeClr val="bg1"/>
                </a:solidFill>
                <a:effectLst>
                  <a:glow rad="152400">
                    <a:schemeClr val="tx2">
                      <a:alpha val="95000"/>
                    </a:schemeClr>
                  </a:glow>
                </a:effectLst>
                <a:cs typeface="Arial" charset="0"/>
              </a:rPr>
              <a:t>”</a:t>
            </a:r>
            <a:endParaRPr lang="en-US" b="1" smtClean="0">
              <a:solidFill>
                <a:schemeClr val="bg1"/>
              </a:solidFill>
              <a:effectLst>
                <a:glow rad="152400">
                  <a:schemeClr val="tx2">
                    <a:alpha val="95000"/>
                  </a:schemeClr>
                </a:glow>
              </a:effectLst>
              <a:cs typeface="Arial" charset="0"/>
            </a:endParaRPr>
          </a:p>
        </p:txBody>
      </p:sp>
      <p:sp>
        <p:nvSpPr>
          <p:cNvPr id="527367" name="Text Box 7"/>
          <p:cNvSpPr txBox="1">
            <a:spLocks noChangeArrowheads="1"/>
          </p:cNvSpPr>
          <p:nvPr/>
        </p:nvSpPr>
        <p:spPr bwMode="auto">
          <a:xfrm>
            <a:off x="228600" y="2454275"/>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63550" indent="-463550">
              <a:defRPr sz="2400">
                <a:solidFill>
                  <a:schemeClr val="tx1"/>
                </a:solidFill>
                <a:latin typeface="Arial" charset="0"/>
                <a:ea typeface="ＭＳ Ｐゴシック" charset="0"/>
                <a:cs typeface="ＭＳ Ｐゴシック" charset="0"/>
              </a:defRPr>
            </a:lvl1pPr>
            <a:lvl2pPr marL="57785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solidFill>
                  <a:srgbClr val="FFFF00"/>
                </a:solidFill>
                <a:effectLst>
                  <a:glow rad="152400">
                    <a:schemeClr val="tx2">
                      <a:alpha val="95000"/>
                    </a:schemeClr>
                  </a:glow>
                </a:effectLst>
                <a:cs typeface="Arial" charset="0"/>
              </a:rPr>
              <a:t>Evangelism</a:t>
            </a:r>
            <a:endParaRPr lang="en-US" b="1" smtClean="0">
              <a:solidFill>
                <a:schemeClr val="bg1"/>
              </a:solidFill>
              <a:effectLst>
                <a:glow rad="152400">
                  <a:schemeClr val="tx2">
                    <a:alpha val="95000"/>
                  </a:schemeClr>
                </a:glow>
              </a:effectLst>
              <a:cs typeface="Arial" charset="0"/>
            </a:endParaRPr>
          </a:p>
        </p:txBody>
      </p:sp>
      <p:sp>
        <p:nvSpPr>
          <p:cNvPr id="527368" name="Text Box 8"/>
          <p:cNvSpPr txBox="1">
            <a:spLocks noChangeArrowheads="1"/>
          </p:cNvSpPr>
          <p:nvPr/>
        </p:nvSpPr>
        <p:spPr bwMode="auto">
          <a:xfrm>
            <a:off x="2209800" y="2454275"/>
            <a:ext cx="6934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57785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dirty="0" smtClean="0">
                <a:solidFill>
                  <a:schemeClr val="bg1"/>
                </a:solidFill>
                <a:effectLst>
                  <a:glow rad="152400">
                    <a:schemeClr val="tx2">
                      <a:alpha val="95000"/>
                    </a:schemeClr>
                  </a:glow>
                </a:effectLst>
                <a:cs typeface="Arial" charset="0"/>
              </a:rPr>
              <a:t>Matt. 28:19-- </a:t>
            </a:r>
            <a:r>
              <a:rPr lang="ja-JP" altLang="en-US" b="1" dirty="0" smtClean="0">
                <a:solidFill>
                  <a:schemeClr val="bg1"/>
                </a:solidFill>
                <a:effectLst>
                  <a:glow rad="152400">
                    <a:schemeClr val="tx2">
                      <a:alpha val="95000"/>
                    </a:schemeClr>
                  </a:glow>
                </a:effectLst>
                <a:cs typeface="Arial" charset="0"/>
              </a:rPr>
              <a:t>“</a:t>
            </a:r>
            <a:r>
              <a:rPr lang="en-US" b="1" dirty="0" smtClean="0">
                <a:solidFill>
                  <a:schemeClr val="bg1"/>
                </a:solidFill>
                <a:effectLst>
                  <a:glow rad="152400">
                    <a:schemeClr val="tx2">
                      <a:alpha val="95000"/>
                    </a:schemeClr>
                  </a:glow>
                </a:effectLst>
                <a:cs typeface="Arial" charset="0"/>
              </a:rPr>
              <a:t>Go therefore and </a:t>
            </a:r>
            <a:r>
              <a:rPr lang="en-US" b="1" i="1" dirty="0" smtClean="0">
                <a:solidFill>
                  <a:srgbClr val="FFFF00"/>
                </a:solidFill>
                <a:effectLst>
                  <a:glow rad="152400">
                    <a:schemeClr val="tx2">
                      <a:alpha val="95000"/>
                    </a:schemeClr>
                  </a:glow>
                </a:effectLst>
                <a:cs typeface="Arial" charset="0"/>
              </a:rPr>
              <a:t>make disciples</a:t>
            </a:r>
            <a:r>
              <a:rPr lang="en-US" b="1" dirty="0" smtClean="0">
                <a:solidFill>
                  <a:schemeClr val="bg1"/>
                </a:solidFill>
                <a:effectLst>
                  <a:glow rad="152400">
                    <a:schemeClr val="tx2">
                      <a:alpha val="95000"/>
                    </a:schemeClr>
                  </a:glow>
                </a:effectLst>
                <a:cs typeface="Arial" charset="0"/>
              </a:rPr>
              <a:t> of all nations…</a:t>
            </a:r>
            <a:r>
              <a:rPr lang="ja-JP" altLang="en-US" b="1" dirty="0" smtClean="0">
                <a:solidFill>
                  <a:schemeClr val="bg1"/>
                </a:solidFill>
                <a:effectLst>
                  <a:glow rad="152400">
                    <a:schemeClr val="tx2">
                      <a:alpha val="95000"/>
                    </a:schemeClr>
                  </a:glow>
                </a:effectLst>
                <a:cs typeface="Arial" charset="0"/>
              </a:rPr>
              <a:t>”</a:t>
            </a:r>
            <a:endParaRPr lang="en-US" b="1" dirty="0" smtClean="0">
              <a:solidFill>
                <a:schemeClr val="bg1"/>
              </a:solidFill>
              <a:effectLst>
                <a:glow rad="152400">
                  <a:schemeClr val="tx2">
                    <a:alpha val="95000"/>
                  </a:schemeClr>
                </a:glow>
              </a:effectLst>
              <a:cs typeface="Arial" charset="0"/>
            </a:endParaRPr>
          </a:p>
        </p:txBody>
      </p:sp>
      <p:sp>
        <p:nvSpPr>
          <p:cNvPr id="527369" name="Text Box 9"/>
          <p:cNvSpPr txBox="1">
            <a:spLocks noChangeArrowheads="1"/>
          </p:cNvSpPr>
          <p:nvPr/>
        </p:nvSpPr>
        <p:spPr bwMode="auto">
          <a:xfrm>
            <a:off x="228600" y="3521075"/>
            <a:ext cx="1981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67468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solidFill>
                  <a:srgbClr val="FFFF00"/>
                </a:solidFill>
                <a:effectLst>
                  <a:glow rad="152400">
                    <a:schemeClr val="tx2">
                      <a:alpha val="95000"/>
                    </a:schemeClr>
                  </a:glow>
                </a:effectLst>
                <a:cs typeface="Arial" charset="0"/>
              </a:rPr>
              <a:t>Pastor-</a:t>
            </a:r>
            <a:br>
              <a:rPr lang="en-US" b="1" smtClean="0">
                <a:solidFill>
                  <a:srgbClr val="FFFF00"/>
                </a:solidFill>
                <a:effectLst>
                  <a:glow rad="152400">
                    <a:schemeClr val="tx2">
                      <a:alpha val="95000"/>
                    </a:schemeClr>
                  </a:glow>
                </a:effectLst>
                <a:cs typeface="Arial" charset="0"/>
              </a:rPr>
            </a:br>
            <a:r>
              <a:rPr lang="en-US" b="1" smtClean="0">
                <a:solidFill>
                  <a:srgbClr val="FFFF00"/>
                </a:solidFill>
                <a:effectLst>
                  <a:glow rad="152400">
                    <a:schemeClr val="tx2">
                      <a:alpha val="95000"/>
                    </a:schemeClr>
                  </a:glow>
                </a:effectLst>
                <a:cs typeface="Arial" charset="0"/>
              </a:rPr>
              <a:t>Teacher</a:t>
            </a:r>
            <a:endParaRPr lang="en-US" b="1" smtClean="0">
              <a:solidFill>
                <a:schemeClr val="bg1"/>
              </a:solidFill>
              <a:effectLst>
                <a:glow rad="152400">
                  <a:schemeClr val="tx2">
                    <a:alpha val="95000"/>
                  </a:schemeClr>
                </a:glow>
              </a:effectLst>
              <a:cs typeface="Arial" charset="0"/>
            </a:endParaRPr>
          </a:p>
        </p:txBody>
      </p:sp>
      <p:sp>
        <p:nvSpPr>
          <p:cNvPr id="527370" name="Text Box 10"/>
          <p:cNvSpPr txBox="1">
            <a:spLocks noChangeArrowheads="1"/>
          </p:cNvSpPr>
          <p:nvPr/>
        </p:nvSpPr>
        <p:spPr bwMode="auto">
          <a:xfrm>
            <a:off x="2209800" y="3521075"/>
            <a:ext cx="716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57785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solidFill>
                  <a:schemeClr val="bg1"/>
                </a:solidFill>
                <a:effectLst>
                  <a:glow rad="152400">
                    <a:schemeClr val="tx2">
                      <a:alpha val="95000"/>
                    </a:schemeClr>
                  </a:glow>
                </a:effectLst>
                <a:cs typeface="Arial" charset="0"/>
              </a:rPr>
              <a:t>Gal. 6:1-- </a:t>
            </a:r>
            <a:r>
              <a:rPr lang="ja-JP" altLang="en-US" b="1" smtClean="0">
                <a:solidFill>
                  <a:schemeClr val="bg1"/>
                </a:solidFill>
                <a:effectLst>
                  <a:glow rad="152400">
                    <a:schemeClr val="tx2">
                      <a:alpha val="95000"/>
                    </a:schemeClr>
                  </a:glow>
                </a:effectLst>
                <a:cs typeface="Arial" charset="0"/>
              </a:rPr>
              <a:t>“</a:t>
            </a:r>
            <a:r>
              <a:rPr lang="en-US" b="1" smtClean="0">
                <a:solidFill>
                  <a:schemeClr val="bg1"/>
                </a:solidFill>
                <a:effectLst>
                  <a:glow rad="152400">
                    <a:schemeClr val="tx2">
                      <a:alpha val="95000"/>
                    </a:schemeClr>
                  </a:glow>
                </a:effectLst>
                <a:cs typeface="Arial" charset="0"/>
              </a:rPr>
              <a:t>Brothers, if a man is caught in any trespass, you who are spiritual, </a:t>
            </a:r>
            <a:r>
              <a:rPr lang="en-US" b="1" i="1" smtClean="0">
                <a:solidFill>
                  <a:srgbClr val="FFFF00"/>
                </a:solidFill>
                <a:effectLst>
                  <a:glow rad="152400">
                    <a:schemeClr val="tx2">
                      <a:alpha val="95000"/>
                    </a:schemeClr>
                  </a:glow>
                </a:effectLst>
                <a:cs typeface="Arial" charset="0"/>
              </a:rPr>
              <a:t>restore</a:t>
            </a:r>
            <a:r>
              <a:rPr lang="en-US" b="1" smtClean="0">
                <a:solidFill>
                  <a:schemeClr val="bg1"/>
                </a:solidFill>
                <a:effectLst>
                  <a:glow rad="152400">
                    <a:schemeClr val="tx2">
                      <a:alpha val="95000"/>
                    </a:schemeClr>
                  </a:glow>
                </a:effectLst>
                <a:cs typeface="Arial" charset="0"/>
              </a:rPr>
              <a:t> him…</a:t>
            </a:r>
            <a:r>
              <a:rPr lang="ja-JP" altLang="en-US" b="1" smtClean="0">
                <a:solidFill>
                  <a:schemeClr val="bg1"/>
                </a:solidFill>
                <a:effectLst>
                  <a:glow rad="152400">
                    <a:schemeClr val="tx2">
                      <a:alpha val="95000"/>
                    </a:schemeClr>
                  </a:glow>
                </a:effectLst>
                <a:cs typeface="Arial" charset="0"/>
              </a:rPr>
              <a:t>”</a:t>
            </a:r>
            <a:endParaRPr lang="en-US" b="1" smtClean="0">
              <a:solidFill>
                <a:schemeClr val="bg1"/>
              </a:solidFill>
              <a:effectLst>
                <a:glow rad="152400">
                  <a:schemeClr val="tx2">
                    <a:alpha val="95000"/>
                  </a:schemeClr>
                </a:glow>
              </a:effectLst>
              <a:cs typeface="Arial" charset="0"/>
            </a:endParaRPr>
          </a:p>
        </p:txBody>
      </p:sp>
      <p:sp>
        <p:nvSpPr>
          <p:cNvPr id="527371" name="Text Box 11"/>
          <p:cNvSpPr txBox="1">
            <a:spLocks noChangeArrowheads="1"/>
          </p:cNvSpPr>
          <p:nvPr/>
        </p:nvSpPr>
        <p:spPr bwMode="auto">
          <a:xfrm>
            <a:off x="228600" y="4587875"/>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63550" indent="-463550">
              <a:defRPr sz="2400">
                <a:solidFill>
                  <a:schemeClr val="tx1"/>
                </a:solidFill>
                <a:latin typeface="Arial" charset="0"/>
                <a:ea typeface="ＭＳ Ｐゴシック" charset="0"/>
                <a:cs typeface="ＭＳ Ｐゴシック" charset="0"/>
              </a:defRPr>
            </a:lvl1pPr>
            <a:lvl2pPr marL="57785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solidFill>
                  <a:srgbClr val="FFFF00"/>
                </a:solidFill>
                <a:effectLst>
                  <a:glow rad="152400">
                    <a:schemeClr val="tx2">
                      <a:alpha val="95000"/>
                    </a:schemeClr>
                  </a:glow>
                </a:effectLst>
                <a:cs typeface="Arial" charset="0"/>
              </a:rPr>
              <a:t>Exhortation</a:t>
            </a:r>
            <a:endParaRPr lang="en-US" b="1" smtClean="0">
              <a:solidFill>
                <a:schemeClr val="bg1"/>
              </a:solidFill>
              <a:effectLst>
                <a:glow rad="152400">
                  <a:schemeClr val="tx2">
                    <a:alpha val="95000"/>
                  </a:schemeClr>
                </a:glow>
              </a:effectLst>
              <a:cs typeface="Arial" charset="0"/>
            </a:endParaRPr>
          </a:p>
        </p:txBody>
      </p:sp>
      <p:sp>
        <p:nvSpPr>
          <p:cNvPr id="527372" name="Text Box 12"/>
          <p:cNvSpPr txBox="1">
            <a:spLocks noChangeArrowheads="1"/>
          </p:cNvSpPr>
          <p:nvPr/>
        </p:nvSpPr>
        <p:spPr bwMode="auto">
          <a:xfrm>
            <a:off x="2209800" y="4587875"/>
            <a:ext cx="6934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57785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solidFill>
                  <a:schemeClr val="bg1"/>
                </a:solidFill>
                <a:effectLst>
                  <a:glow rad="152400">
                    <a:schemeClr val="tx2">
                      <a:alpha val="95000"/>
                    </a:schemeClr>
                  </a:glow>
                </a:effectLst>
                <a:cs typeface="Arial" charset="0"/>
              </a:rPr>
              <a:t>Heb. 3:13a-- </a:t>
            </a:r>
            <a:r>
              <a:rPr lang="ja-JP" altLang="en-US" b="1" smtClean="0">
                <a:solidFill>
                  <a:schemeClr val="bg1"/>
                </a:solidFill>
                <a:effectLst>
                  <a:glow rad="152400">
                    <a:schemeClr val="tx2">
                      <a:alpha val="95000"/>
                    </a:schemeClr>
                  </a:glow>
                </a:effectLst>
                <a:cs typeface="Arial" charset="0"/>
              </a:rPr>
              <a:t>“</a:t>
            </a:r>
            <a:r>
              <a:rPr lang="en-US" b="1" smtClean="0">
                <a:solidFill>
                  <a:schemeClr val="bg1"/>
                </a:solidFill>
                <a:effectLst>
                  <a:glow rad="152400">
                    <a:schemeClr val="tx2">
                      <a:alpha val="95000"/>
                    </a:schemeClr>
                  </a:glow>
                </a:effectLst>
                <a:cs typeface="Arial" charset="0"/>
              </a:rPr>
              <a:t>But </a:t>
            </a:r>
            <a:r>
              <a:rPr lang="en-US" b="1" i="1" smtClean="0">
                <a:solidFill>
                  <a:srgbClr val="FFFF00"/>
                </a:solidFill>
                <a:effectLst>
                  <a:glow rad="152400">
                    <a:schemeClr val="tx2">
                      <a:alpha val="95000"/>
                    </a:schemeClr>
                  </a:glow>
                </a:effectLst>
                <a:cs typeface="Arial" charset="0"/>
              </a:rPr>
              <a:t>encourage</a:t>
            </a:r>
            <a:r>
              <a:rPr lang="en-US" b="1" smtClean="0">
                <a:solidFill>
                  <a:schemeClr val="bg1"/>
                </a:solidFill>
                <a:effectLst>
                  <a:glow rad="152400">
                    <a:schemeClr val="tx2">
                      <a:alpha val="95000"/>
                    </a:schemeClr>
                  </a:glow>
                </a:effectLst>
                <a:cs typeface="Arial" charset="0"/>
              </a:rPr>
              <a:t> one another daily…</a:t>
            </a:r>
            <a:r>
              <a:rPr lang="ja-JP" altLang="en-US" b="1" smtClean="0">
                <a:solidFill>
                  <a:schemeClr val="bg1"/>
                </a:solidFill>
                <a:effectLst>
                  <a:glow rad="152400">
                    <a:schemeClr val="tx2">
                      <a:alpha val="95000"/>
                    </a:schemeClr>
                  </a:glow>
                </a:effectLst>
                <a:cs typeface="Arial" charset="0"/>
              </a:rPr>
              <a:t>”</a:t>
            </a:r>
            <a:endParaRPr lang="en-US" b="1" smtClean="0">
              <a:solidFill>
                <a:schemeClr val="bg1"/>
              </a:solidFill>
              <a:effectLst>
                <a:glow rad="152400">
                  <a:schemeClr val="tx2">
                    <a:alpha val="95000"/>
                  </a:schemeClr>
                </a:glow>
              </a:effectLst>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7365">
                                            <p:txEl>
                                              <p:pRg st="0" end="0"/>
                                            </p:txEl>
                                          </p:spTgt>
                                        </p:tgtEl>
                                        <p:attrNameLst>
                                          <p:attrName>style.visibility</p:attrName>
                                        </p:attrNameLst>
                                      </p:cBhvr>
                                      <p:to>
                                        <p:strVal val="visible"/>
                                      </p:to>
                                    </p:set>
                                    <p:animEffect transition="in" filter="dissolve">
                                      <p:cBhvr>
                                        <p:cTn id="7" dur="500"/>
                                        <p:tgtEl>
                                          <p:spTgt spid="5273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7366">
                                            <p:txEl>
                                              <p:pRg st="0" end="0"/>
                                            </p:txEl>
                                          </p:spTgt>
                                        </p:tgtEl>
                                        <p:attrNameLst>
                                          <p:attrName>style.visibility</p:attrName>
                                        </p:attrNameLst>
                                      </p:cBhvr>
                                      <p:to>
                                        <p:strVal val="visible"/>
                                      </p:to>
                                    </p:set>
                                    <p:animEffect transition="in" filter="dissolve">
                                      <p:cBhvr>
                                        <p:cTn id="12" dur="500"/>
                                        <p:tgtEl>
                                          <p:spTgt spid="52736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7367">
                                            <p:txEl>
                                              <p:pRg st="0" end="0"/>
                                            </p:txEl>
                                          </p:spTgt>
                                        </p:tgtEl>
                                        <p:attrNameLst>
                                          <p:attrName>style.visibility</p:attrName>
                                        </p:attrNameLst>
                                      </p:cBhvr>
                                      <p:to>
                                        <p:strVal val="visible"/>
                                      </p:to>
                                    </p:set>
                                    <p:animEffect transition="in" filter="dissolve">
                                      <p:cBhvr>
                                        <p:cTn id="17" dur="500"/>
                                        <p:tgtEl>
                                          <p:spTgt spid="52736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27368">
                                            <p:txEl>
                                              <p:pRg st="0" end="0"/>
                                            </p:txEl>
                                          </p:spTgt>
                                        </p:tgtEl>
                                        <p:attrNameLst>
                                          <p:attrName>style.visibility</p:attrName>
                                        </p:attrNameLst>
                                      </p:cBhvr>
                                      <p:to>
                                        <p:strVal val="visible"/>
                                      </p:to>
                                    </p:set>
                                    <p:animEffect transition="in" filter="dissolve">
                                      <p:cBhvr>
                                        <p:cTn id="22" dur="500"/>
                                        <p:tgtEl>
                                          <p:spTgt spid="52736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27369">
                                            <p:txEl>
                                              <p:pRg st="0" end="0"/>
                                            </p:txEl>
                                          </p:spTgt>
                                        </p:tgtEl>
                                        <p:attrNameLst>
                                          <p:attrName>style.visibility</p:attrName>
                                        </p:attrNameLst>
                                      </p:cBhvr>
                                      <p:to>
                                        <p:strVal val="visible"/>
                                      </p:to>
                                    </p:set>
                                    <p:animEffect transition="in" filter="dissolve">
                                      <p:cBhvr>
                                        <p:cTn id="27" dur="500"/>
                                        <p:tgtEl>
                                          <p:spTgt spid="52736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27370">
                                            <p:txEl>
                                              <p:pRg st="0" end="0"/>
                                            </p:txEl>
                                          </p:spTgt>
                                        </p:tgtEl>
                                        <p:attrNameLst>
                                          <p:attrName>style.visibility</p:attrName>
                                        </p:attrNameLst>
                                      </p:cBhvr>
                                      <p:to>
                                        <p:strVal val="visible"/>
                                      </p:to>
                                    </p:set>
                                    <p:animEffect transition="in" filter="dissolve">
                                      <p:cBhvr>
                                        <p:cTn id="32" dur="500"/>
                                        <p:tgtEl>
                                          <p:spTgt spid="52737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27371">
                                            <p:txEl>
                                              <p:pRg st="0" end="0"/>
                                            </p:txEl>
                                          </p:spTgt>
                                        </p:tgtEl>
                                        <p:attrNameLst>
                                          <p:attrName>style.visibility</p:attrName>
                                        </p:attrNameLst>
                                      </p:cBhvr>
                                      <p:to>
                                        <p:strVal val="visible"/>
                                      </p:to>
                                    </p:set>
                                    <p:animEffect transition="in" filter="dissolve">
                                      <p:cBhvr>
                                        <p:cTn id="37" dur="500"/>
                                        <p:tgtEl>
                                          <p:spTgt spid="527371">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27372">
                                            <p:txEl>
                                              <p:pRg st="0" end="0"/>
                                            </p:txEl>
                                          </p:spTgt>
                                        </p:tgtEl>
                                        <p:attrNameLst>
                                          <p:attrName>style.visibility</p:attrName>
                                        </p:attrNameLst>
                                      </p:cBhvr>
                                      <p:to>
                                        <p:strVal val="visible"/>
                                      </p:to>
                                    </p:set>
                                    <p:animEffect transition="in" filter="dissolve">
                                      <p:cBhvr>
                                        <p:cTn id="42" dur="500"/>
                                        <p:tgtEl>
                                          <p:spTgt spid="5273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5" grpId="0" build="p" autoUpdateAnimBg="0"/>
      <p:bldP spid="527366" grpId="0" build="p" autoUpdateAnimBg="0"/>
      <p:bldP spid="527367" grpId="0" build="p" autoUpdateAnimBg="0"/>
      <p:bldP spid="527368" grpId="0" build="p" autoUpdateAnimBg="0"/>
      <p:bldP spid="527369" grpId="0" build="p" autoUpdateAnimBg="0"/>
      <p:bldP spid="527370" grpId="0" build="p" autoUpdateAnimBg="0"/>
      <p:bldP spid="527371" grpId="0" build="p" autoUpdateAnimBg="0"/>
      <p:bldP spid="527372"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7" name="Picture 2" descr="cross_on_blu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800" y="-152400"/>
            <a:ext cx="91948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315" name="Rectangle 3"/>
          <p:cNvSpPr>
            <a:spLocks noGrp="1" noChangeArrowheads="1"/>
          </p:cNvSpPr>
          <p:nvPr>
            <p:ph type="ctrTitle"/>
          </p:nvPr>
        </p:nvSpPr>
        <p:spPr>
          <a:xfrm>
            <a:off x="685800" y="0"/>
            <a:ext cx="7772400" cy="685800"/>
          </a:xfrm>
          <a:solidFill>
            <a:schemeClr val="bg2"/>
          </a:solidFill>
          <a:ln>
            <a:solidFill>
              <a:schemeClr val="tx2"/>
            </a:solidFill>
            <a:miter lim="800000"/>
            <a:headEnd/>
            <a:tailEnd/>
          </a:ln>
        </p:spPr>
        <p:txBody>
          <a:bodyPr/>
          <a:lstStyle/>
          <a:p>
            <a:pPr eaLnBrk="1" hangingPunct="1">
              <a:defRPr/>
            </a:pPr>
            <a:r>
              <a:rPr lang="en-US" b="1" smtClean="0">
                <a:cs typeface="+mj-cs"/>
              </a:rPr>
              <a:t>1 Peter 4:11</a:t>
            </a:r>
            <a:r>
              <a:rPr lang="en-US" sz="3200" b="1" smtClean="0">
                <a:cs typeface="+mj-cs"/>
              </a:rPr>
              <a:t> (NIV)</a:t>
            </a:r>
            <a:endParaRPr lang="en-US" smtClean="0">
              <a:cs typeface="+mj-cs"/>
            </a:endParaRPr>
          </a:p>
        </p:txBody>
      </p:sp>
      <p:sp>
        <p:nvSpPr>
          <p:cNvPr id="525316" name="Rectangle 4"/>
          <p:cNvSpPr>
            <a:spLocks noChangeArrowheads="1"/>
          </p:cNvSpPr>
          <p:nvPr/>
        </p:nvSpPr>
        <p:spPr bwMode="auto">
          <a:xfrm>
            <a:off x="1371600" y="2514600"/>
            <a:ext cx="6705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hlink"/>
              </a:buClr>
              <a:buSzPct val="120000"/>
              <a:defRPr/>
            </a:pPr>
            <a:r>
              <a:rPr lang="ja-JP" altLang="en-US" sz="5400">
                <a:effectLst>
                  <a:outerShdw blurRad="38100" dist="38100" dir="2700000" algn="tl">
                    <a:srgbClr val="000000"/>
                  </a:outerShdw>
                </a:effectLst>
                <a:latin typeface="Arial"/>
              </a:rPr>
              <a:t>“</a:t>
            </a:r>
            <a:r>
              <a:rPr lang="en-US" sz="5400">
                <a:effectLst>
                  <a:outerShdw blurRad="38100" dist="38100" dir="2700000" algn="tl">
                    <a:srgbClr val="000000"/>
                  </a:outerShdw>
                </a:effectLst>
                <a:latin typeface="Tahoma" charset="0"/>
              </a:rPr>
              <a:t>If anyone </a:t>
            </a:r>
            <a:r>
              <a:rPr lang="en-US" sz="5400" u="sng">
                <a:effectLst>
                  <a:outerShdw blurRad="38100" dist="38100" dir="2700000" algn="tl">
                    <a:srgbClr val="000000"/>
                  </a:outerShdw>
                </a:effectLst>
                <a:latin typeface="Tahoma" charset="0"/>
              </a:rPr>
              <a:t>speaks</a:t>
            </a:r>
            <a:r>
              <a:rPr lang="en-US" sz="5400">
                <a:effectLst>
                  <a:outerShdw blurRad="38100" dist="38100" dir="2700000" algn="tl">
                    <a:srgbClr val="000000"/>
                  </a:outerShdw>
                </a:effectLst>
                <a:latin typeface="Tahoma" charset="0"/>
              </a:rPr>
              <a:t>, he should do it as one speaking the very words of God.</a:t>
            </a:r>
            <a:r>
              <a:rPr lang="ja-JP" altLang="en-US" sz="5400">
                <a:effectLst>
                  <a:outerShdw blurRad="38100" dist="38100" dir="2700000" algn="tl">
                    <a:srgbClr val="000000"/>
                  </a:outerShdw>
                </a:effectLst>
                <a:latin typeface="Arial"/>
              </a:rPr>
              <a:t>”</a:t>
            </a:r>
            <a:endParaRPr lang="en-US" sz="5400">
              <a:effectLst>
                <a:outerShdw blurRad="38100" dist="38100" dir="2700000" algn="tl">
                  <a:srgbClr val="000000"/>
                </a:outerShdw>
              </a:effectLst>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3266" name="Rectangle 2"/>
          <p:cNvSpPr>
            <a:spLocks noGrp="1" noChangeArrowheads="1"/>
          </p:cNvSpPr>
          <p:nvPr>
            <p:ph type="title" idx="4294967295"/>
          </p:nvPr>
        </p:nvSpPr>
        <p:spPr>
          <a:xfrm>
            <a:off x="-152400" y="457200"/>
            <a:ext cx="9296400" cy="990600"/>
          </a:xfrm>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b="1" smtClean="0"/>
              <a:t>Black</a:t>
            </a:r>
            <a:endParaRPr lang="en-US" sz="1800" b="1" smtClean="0">
              <a:solidFill>
                <a:schemeClr val="bg1"/>
              </a:solidFill>
            </a:endParaRPr>
          </a:p>
        </p:txBody>
      </p:sp>
    </p:spTree>
    <p:extLst>
      <p:ext uri="{BB962C8B-B14F-4D97-AF65-F5344CB8AC3E}">
        <p14:creationId xmlns:p14="http://schemas.microsoft.com/office/powerpoint/2010/main" val="401815651"/>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smtClean="0">
                <a:solidFill>
                  <a:srgbClr val="FFFFFF"/>
                </a:solidFill>
                <a:latin typeface="Arial" charset="0"/>
                <a:ea typeface="ＭＳ Ｐゴシック" charset="0"/>
              </a:rPr>
              <a:t>NT Preaching link </a:t>
            </a:r>
            <a:r>
              <a:rPr lang="en-US" sz="2800" b="1" dirty="0">
                <a:solidFill>
                  <a:srgbClr val="FFFFFF"/>
                </a:solidFill>
                <a:latin typeface="Arial" charset="0"/>
                <a:ea typeface="ＭＳ Ｐゴシック" charset="0"/>
              </a:rPr>
              <a:t>at </a:t>
            </a:r>
            <a:r>
              <a:rPr lang="en-US" sz="2800" b="1" dirty="0" smtClean="0">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3200" b="1" dirty="0">
                <a:solidFill>
                  <a:srgbClr val="FFFFFF"/>
                </a:solidFill>
                <a:latin typeface="Arial" charset="0"/>
                <a:cs typeface="Arial" charset="0"/>
              </a:rPr>
              <a:t>Get this </a:t>
            </a:r>
            <a:r>
              <a:rPr lang="en-US" sz="3200" b="1" dirty="0" smtClean="0">
                <a:solidFill>
                  <a:srgbClr val="FFFFFF"/>
                </a:solidFill>
                <a:latin typeface="Arial" charset="0"/>
                <a:cs typeface="Arial" charset="0"/>
              </a:rPr>
              <a:t>presentation and script </a:t>
            </a:r>
            <a:r>
              <a:rPr lang="en-US" sz="3200" b="1" dirty="0">
                <a:solidFill>
                  <a:srgbClr val="FFFFFF"/>
                </a:solidFill>
                <a:latin typeface="Arial" charset="0"/>
                <a:cs typeface="Arial" charset="0"/>
              </a:rPr>
              <a:t>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7943233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7" name="Picture 2" descr="Amitesteelfoundr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747" name="Rectangle 3"/>
          <p:cNvSpPr>
            <a:spLocks noGrp="1" noChangeArrowheads="1"/>
          </p:cNvSpPr>
          <p:nvPr>
            <p:ph type="title" idx="4294967295"/>
          </p:nvPr>
        </p:nvSpPr>
        <p:spPr>
          <a:xfrm>
            <a:off x="0" y="228600"/>
            <a:ext cx="3581400" cy="1905000"/>
          </a:xfrm>
          <a:effectLst>
            <a:outerShdw blurRad="63500" dist="35921" dir="2700000" algn="ctr" rotWithShape="0">
              <a:srgbClr val="000000">
                <a:alpha val="74998"/>
              </a:srgbClr>
            </a:outerShdw>
          </a:effectLst>
        </p:spPr>
        <p:txBody>
          <a:bodyPr/>
          <a:lstStyle/>
          <a:p>
            <a:pPr eaLnBrk="1" hangingPunct="1">
              <a:defRPr/>
            </a:pPr>
            <a:r>
              <a:rPr lang="en-US" sz="4400" b="0" smtClean="0">
                <a:cs typeface="+mj-cs"/>
              </a:rPr>
              <a:t>Amite Foundry</a:t>
            </a:r>
            <a:endParaRPr lang="en-US" smtClean="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idx="4294967295"/>
          </p:nvPr>
        </p:nvSpPr>
        <p:spPr/>
        <p:txBody>
          <a:bodyPr/>
          <a:lstStyle/>
          <a:p>
            <a:pPr eaLnBrk="1" hangingPunct="1">
              <a:defRPr/>
            </a:pPr>
            <a:r>
              <a:rPr lang="en-US" sz="4400" b="0" smtClean="0">
                <a:cs typeface="+mj-cs"/>
              </a:rPr>
              <a:t>Never Forget</a:t>
            </a:r>
            <a:endParaRPr lang="en-US" smtClean="0">
              <a:cs typeface="+mj-cs"/>
            </a:endParaRPr>
          </a:p>
        </p:txBody>
      </p:sp>
      <p:pic>
        <p:nvPicPr>
          <p:cNvPr id="180226" name="Picture 3" descr="image0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7" name="Rectangle 4"/>
          <p:cNvSpPr>
            <a:spLocks noChangeArrowheads="1"/>
          </p:cNvSpPr>
          <p:nvPr/>
        </p:nvSpPr>
        <p:spPr bwMode="auto">
          <a:xfrm>
            <a:off x="6991350" y="50514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pic>
        <p:nvPicPr>
          <p:cNvPr id="180228" name="Picture 5" descr="USSNY Mott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62600" y="0"/>
            <a:ext cx="35814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ChangeArrowheads="1"/>
          </p:cNvSpPr>
          <p:nvPr>
            <p:ph type="title" idx="4294967295"/>
          </p:nvPr>
        </p:nvSpPr>
        <p:spPr/>
        <p:txBody>
          <a:bodyPr/>
          <a:lstStyle/>
          <a:p>
            <a:pPr eaLnBrk="1" hangingPunct="1">
              <a:defRPr/>
            </a:pPr>
            <a:r>
              <a:rPr lang="en-US" sz="4400" b="0" smtClean="0">
                <a:cs typeface="+mj-cs"/>
              </a:rPr>
              <a:t>Parallels</a:t>
            </a:r>
            <a:endParaRPr lang="en-US" smtClean="0">
              <a:cs typeface="+mj-cs"/>
            </a:endParaRPr>
          </a:p>
        </p:txBody>
      </p:sp>
      <p:pic>
        <p:nvPicPr>
          <p:cNvPr id="182274" name="Picture 3" descr="body_of_Christ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17925" y="1600200"/>
            <a:ext cx="58943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5" name="Picture 4" descr="USSNY Artist Renderi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636838"/>
            <a:ext cx="43434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Calm">
  <a:themeElements>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fontScheme name="Calm">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edical Glass">
  <a:themeElements>
    <a:clrScheme name="Medical Glass 4">
      <a:dk1>
        <a:srgbClr val="000000"/>
      </a:dk1>
      <a:lt1>
        <a:srgbClr val="99C7E8"/>
      </a:lt1>
      <a:dk2>
        <a:srgbClr val="000000"/>
      </a:dk2>
      <a:lt2>
        <a:srgbClr val="808080"/>
      </a:lt2>
      <a:accent1>
        <a:srgbClr val="3399FF"/>
      </a:accent1>
      <a:accent2>
        <a:srgbClr val="99FFCC"/>
      </a:accent2>
      <a:accent3>
        <a:srgbClr val="CAE0F2"/>
      </a:accent3>
      <a:accent4>
        <a:srgbClr val="000000"/>
      </a:accent4>
      <a:accent5>
        <a:srgbClr val="ADCAFF"/>
      </a:accent5>
      <a:accent6>
        <a:srgbClr val="8AE7B9"/>
      </a:accent6>
      <a:hlink>
        <a:srgbClr val="CC00CC"/>
      </a:hlink>
      <a:folHlink>
        <a:srgbClr val="B2B2B2"/>
      </a:folHlink>
    </a:clrScheme>
    <a:fontScheme name="Medical Glas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Medical Glass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dical Glass 2">
        <a:dk1>
          <a:srgbClr val="000000"/>
        </a:dk1>
        <a:lt1>
          <a:srgbClr val="99BFE3"/>
        </a:lt1>
        <a:dk2>
          <a:srgbClr val="000000"/>
        </a:dk2>
        <a:lt2>
          <a:srgbClr val="808080"/>
        </a:lt2>
        <a:accent1>
          <a:srgbClr val="B2DEDC"/>
        </a:accent1>
        <a:accent2>
          <a:srgbClr val="6571C7"/>
        </a:accent2>
        <a:accent3>
          <a:srgbClr val="CADCEF"/>
        </a:accent3>
        <a:accent4>
          <a:srgbClr val="000000"/>
        </a:accent4>
        <a:accent5>
          <a:srgbClr val="D5ECEB"/>
        </a:accent5>
        <a:accent6>
          <a:srgbClr val="5B66B4"/>
        </a:accent6>
        <a:hlink>
          <a:srgbClr val="C6D6E8"/>
        </a:hlink>
        <a:folHlink>
          <a:srgbClr val="AFAFAF"/>
        </a:folHlink>
      </a:clrScheme>
      <a:clrMap bg1="lt1" tx1="dk1" bg2="lt2" tx2="dk2" accent1="accent1" accent2="accent2" accent3="accent3" accent4="accent4" accent5="accent5" accent6="accent6" hlink="hlink" folHlink="folHlink"/>
    </a:extraClrScheme>
    <a:extraClrScheme>
      <a:clrScheme name="Medical Glass 3">
        <a:dk1>
          <a:srgbClr val="000000"/>
        </a:dk1>
        <a:lt1>
          <a:srgbClr val="9AC0E4"/>
        </a:lt1>
        <a:dk2>
          <a:srgbClr val="000000"/>
        </a:dk2>
        <a:lt2>
          <a:srgbClr val="666633"/>
        </a:lt2>
        <a:accent1>
          <a:srgbClr val="339933"/>
        </a:accent1>
        <a:accent2>
          <a:srgbClr val="800000"/>
        </a:accent2>
        <a:accent3>
          <a:srgbClr val="CADCEF"/>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dical Glass 4">
        <a:dk1>
          <a:srgbClr val="000000"/>
        </a:dk1>
        <a:lt1>
          <a:srgbClr val="99C7E8"/>
        </a:lt1>
        <a:dk2>
          <a:srgbClr val="000000"/>
        </a:dk2>
        <a:lt2>
          <a:srgbClr val="808080"/>
        </a:lt2>
        <a:accent1>
          <a:srgbClr val="3399FF"/>
        </a:accent1>
        <a:accent2>
          <a:srgbClr val="99FFCC"/>
        </a:accent2>
        <a:accent3>
          <a:srgbClr val="CAE0F2"/>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lare">
  <a:themeElements>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fontScheme name="Glar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alm">
  <a:themeElements>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fontScheme name="Calm">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Glare">
  <a:themeElements>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fontScheme name="Glar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2004:Templates:Presentations:Designs:Calm</Template>
  <TotalTime>2245</TotalTime>
  <Words>2442</Words>
  <Application>Microsoft Macintosh PowerPoint</Application>
  <PresentationFormat>On-screen Show (4:3)</PresentationFormat>
  <Paragraphs>689</Paragraphs>
  <Slides>66</Slides>
  <Notes>57</Notes>
  <HiddenSlides>0</HiddenSlides>
  <MMClips>0</MMClips>
  <ScaleCrop>false</ScaleCrop>
  <HeadingPairs>
    <vt:vector size="6" baseType="variant">
      <vt:variant>
        <vt:lpstr>Fonts Used</vt:lpstr>
      </vt:variant>
      <vt:variant>
        <vt:i4>17</vt:i4>
      </vt:variant>
      <vt:variant>
        <vt:lpstr>Theme</vt:lpstr>
      </vt:variant>
      <vt:variant>
        <vt:i4>15</vt:i4>
      </vt:variant>
      <vt:variant>
        <vt:lpstr>Slide Titles</vt:lpstr>
      </vt:variant>
      <vt:variant>
        <vt:i4>66</vt:i4>
      </vt:variant>
    </vt:vector>
  </HeadingPairs>
  <TitlesOfParts>
    <vt:vector size="98" baseType="lpstr">
      <vt:lpstr>Arial</vt:lpstr>
      <vt:lpstr>ＭＳ Ｐゴシック</vt:lpstr>
      <vt:lpstr>Tahoma</vt:lpstr>
      <vt:lpstr>Wingdings</vt:lpstr>
      <vt:lpstr>Times New Roman</vt:lpstr>
      <vt:lpstr>Calibri</vt:lpstr>
      <vt:lpstr>MS PGothic</vt:lpstr>
      <vt:lpstr>Copperplate Gothic Light</vt:lpstr>
      <vt:lpstr>Osaka</vt:lpstr>
      <vt:lpstr>Times</vt:lpstr>
      <vt:lpstr>Comic Sans MS Bold</vt:lpstr>
      <vt:lpstr>acme secret agent</vt:lpstr>
      <vt:lpstr>Engravers MT</vt:lpstr>
      <vt:lpstr>Bwgrkl</vt:lpstr>
      <vt:lpstr>PerryGothic Regular</vt:lpstr>
      <vt:lpstr>Geneva</vt:lpstr>
      <vt:lpstr>Helvetica</vt:lpstr>
      <vt:lpstr>Blank Presentation</vt:lpstr>
      <vt:lpstr>Medical Glass</vt:lpstr>
      <vt:lpstr>Ocean</vt:lpstr>
      <vt:lpstr>Glare</vt:lpstr>
      <vt:lpstr>Default Design</vt:lpstr>
      <vt:lpstr>Calm</vt:lpstr>
      <vt:lpstr>1_Profile</vt:lpstr>
      <vt:lpstr>1_Glare</vt:lpstr>
      <vt:lpstr>1_Default Design</vt:lpstr>
      <vt:lpstr>17_Default Design</vt:lpstr>
      <vt:lpstr>6_Office Theme</vt:lpstr>
      <vt:lpstr>2_Default Design</vt:lpstr>
      <vt:lpstr>1_Blank Presentation</vt:lpstr>
      <vt:lpstr>1_Calm</vt:lpstr>
      <vt:lpstr>1_Orbit</vt:lpstr>
      <vt:lpstr>The Speaking Gifts</vt:lpstr>
      <vt:lpstr>The Newest USN Ship</vt:lpstr>
      <vt:lpstr>Docked</vt:lpstr>
      <vt:lpstr>Made from WTC</vt:lpstr>
      <vt:lpstr>USS New York</vt:lpstr>
      <vt:lpstr>WTC Scraps</vt:lpstr>
      <vt:lpstr>Amite Foundry</vt:lpstr>
      <vt:lpstr>Never Forget</vt:lpstr>
      <vt:lpstr>Parallels</vt:lpstr>
      <vt:lpstr>How do you see the Spirit working in your life?</vt:lpstr>
      <vt:lpstr>I.  One evidence of the Spirit's work in your life is your spiritual gift  (1 Cor. 12:7-11)</vt:lpstr>
      <vt:lpstr>Spiritual Gifts</vt:lpstr>
      <vt:lpstr>Crossroads Spiritual Gifts Results</vt:lpstr>
      <vt:lpstr>Crossroads Spiritual Gifts Results</vt:lpstr>
      <vt:lpstr>The Wayward Local Church</vt:lpstr>
      <vt:lpstr>The Triune Involvement</vt:lpstr>
      <vt:lpstr>The Spirit gives every gift (8 NLT)</vt:lpstr>
      <vt:lpstr>The Spirit gives every gift (9-10a)</vt:lpstr>
      <vt:lpstr>The Spirit gives every gift (10b-11a)</vt:lpstr>
      <vt:lpstr>The Spirit alone chose the gift you got (11b)</vt:lpstr>
      <vt:lpstr>I.  One evidence of the Spirit's work in your life is your spiritual gift  (1 Cor. 12:7-11)</vt:lpstr>
      <vt:lpstr>II. We should use our gifts by speaking for God or serving in His strength (1 Pet. 4:10-11).</vt:lpstr>
      <vt:lpstr>1 Peter 4:10 (NIV)</vt:lpstr>
      <vt:lpstr>1 Peter 4:11 (NIV)</vt:lpstr>
      <vt:lpstr>Categories of Gifts  (1 Peter 4:11)</vt:lpstr>
      <vt:lpstr>III.  God gave some believers a speaking gift to be His special voice</vt:lpstr>
      <vt:lpstr>Romans 12:6-7 NLT</vt:lpstr>
      <vt:lpstr>Teaching</vt:lpstr>
      <vt:lpstr>Black</vt:lpstr>
      <vt:lpstr>Defining “Teaching”</vt:lpstr>
      <vt:lpstr>Black</vt:lpstr>
      <vt:lpstr>Serve in proportion to your faith (Rom. 12:3 NLT)</vt:lpstr>
      <vt:lpstr>Romans 12:8 NLT</vt:lpstr>
      <vt:lpstr>Encouragers should encourage others to apply God’s Word (8a) </vt:lpstr>
      <vt:lpstr>Exhortation</vt:lpstr>
      <vt:lpstr>Exhortation?</vt:lpstr>
      <vt:lpstr>Defining “Encouraging”</vt:lpstr>
      <vt:lpstr>Black</vt:lpstr>
      <vt:lpstr>What are encouragers like?</vt:lpstr>
      <vt:lpstr>Joseph in Acts</vt:lpstr>
      <vt:lpstr>How are you doing at encouraging?</vt:lpstr>
      <vt:lpstr>Life Transformation Groups</vt:lpstr>
      <vt:lpstr>Discipleship</vt:lpstr>
      <vt:lpstr>Life Transformation Groups</vt:lpstr>
      <vt:lpstr>PowerPoint Presentation</vt:lpstr>
      <vt:lpstr>Ephesians 4:11 (NIV)</vt:lpstr>
      <vt:lpstr>1.  Evangelists reach people for Christ</vt:lpstr>
      <vt:lpstr>Evangelists</vt:lpstr>
      <vt:lpstr>Black</vt:lpstr>
      <vt:lpstr>2.  Evangelists equip the church to reach the lost (Eph 4:11)</vt:lpstr>
      <vt:lpstr>Many Fear Evangelism!</vt:lpstr>
      <vt:lpstr>Pastor-Teachers</vt:lpstr>
      <vt:lpstr>Christ is the Good Shepherd</vt:lpstr>
      <vt:lpstr>The Dual Gift</vt:lpstr>
      <vt:lpstr>The Only “Dual” Gift</vt:lpstr>
      <vt:lpstr>Toughest Job in the World</vt:lpstr>
      <vt:lpstr>Ephesians 4:11-12 (KJV mistranslation)</vt:lpstr>
      <vt:lpstr>Ephesians 4:11-12 (NASB)</vt:lpstr>
      <vt:lpstr>Ephesians 4:11-12 (NIV)</vt:lpstr>
      <vt:lpstr>Black</vt:lpstr>
      <vt:lpstr>The Main Idea</vt:lpstr>
      <vt:lpstr>Speaking Gifts Contrasted</vt:lpstr>
      <vt:lpstr>Scriptural Gift Commands</vt:lpstr>
      <vt:lpstr>1 Peter 4:11 (NIV)</vt:lpstr>
      <vt:lpstr>Black</vt:lpstr>
      <vt:lpstr>NT Preaching link at BibleStudyDownloads.org</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Discern Spiritual Gifts in Yourself and Others</dc:title>
  <dc:creator>Rick Griffith</dc:creator>
  <cp:lastModifiedBy>Rick Griffith</cp:lastModifiedBy>
  <cp:revision>215</cp:revision>
  <dcterms:created xsi:type="dcterms:W3CDTF">2005-02-02T01:12:17Z</dcterms:created>
  <dcterms:modified xsi:type="dcterms:W3CDTF">2017-07-12T12:50:52Z</dcterms:modified>
</cp:coreProperties>
</file>